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3" r:id="rId3"/>
    <p:sldId id="282" r:id="rId4"/>
    <p:sldId id="308" r:id="rId5"/>
    <p:sldId id="283" r:id="rId6"/>
    <p:sldId id="284" r:id="rId7"/>
    <p:sldId id="285" r:id="rId8"/>
    <p:sldId id="286" r:id="rId9"/>
    <p:sldId id="290" r:id="rId10"/>
    <p:sldId id="301" r:id="rId11"/>
    <p:sldId id="302" r:id="rId12"/>
    <p:sldId id="303" r:id="rId13"/>
    <p:sldId id="304" r:id="rId14"/>
    <p:sldId id="310" r:id="rId15"/>
    <p:sldId id="305" r:id="rId16"/>
    <p:sldId id="306"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74" d="100"/>
          <a:sy n="74" d="100"/>
        </p:scale>
        <p:origin x="12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EBCDE-386E-4F91-82EC-18526CAA043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4A996976-24C3-4E5B-8B6C-63E4C2532982}">
      <dgm:prSet phldrT="[Texte]" custT="1"/>
      <dgm:spPr>
        <a:ln>
          <a:solidFill>
            <a:srgbClr val="00B0F0"/>
          </a:solidFill>
        </a:ln>
      </dgm:spPr>
      <dgm:t>
        <a:bodyPr/>
        <a:lstStyle/>
        <a:p>
          <a:r>
            <a:rPr lang="fr-FR" sz="1400" b="1" dirty="0" smtClean="0">
              <a:solidFill>
                <a:schemeClr val="tx1"/>
              </a:solidFill>
              <a:latin typeface="Times New Roman" panose="02020603050405020304" pitchFamily="18" charset="0"/>
              <a:cs typeface="Times New Roman" panose="02020603050405020304" pitchFamily="18" charset="0"/>
            </a:rPr>
            <a:t>I</a:t>
          </a:r>
          <a:endParaRPr lang="fr-FR" sz="1400" b="1" dirty="0">
            <a:solidFill>
              <a:schemeClr val="tx1"/>
            </a:solidFill>
            <a:latin typeface="Times New Roman" panose="02020603050405020304" pitchFamily="18" charset="0"/>
            <a:cs typeface="Times New Roman" panose="02020603050405020304" pitchFamily="18" charset="0"/>
          </a:endParaRPr>
        </a:p>
      </dgm:t>
    </dgm:pt>
    <dgm:pt modelId="{C635473C-7B4E-4DCD-AA45-11F33E3BAB2C}" type="parTrans" cxnId="{AB1CDA0B-6DFA-4357-A8FC-89ED1C0EF493}">
      <dgm:prSet/>
      <dgm:spPr/>
      <dgm:t>
        <a:bodyPr/>
        <a:lstStyle/>
        <a:p>
          <a:endParaRPr lang="fr-FR" sz="2000" b="1">
            <a:latin typeface="Times New Roman" panose="02020603050405020304" pitchFamily="18" charset="0"/>
            <a:cs typeface="Times New Roman" panose="02020603050405020304" pitchFamily="18" charset="0"/>
          </a:endParaRPr>
        </a:p>
      </dgm:t>
    </dgm:pt>
    <dgm:pt modelId="{1B91B4AF-BCB1-47CA-9DA0-CA9733829CFF}" type="sibTrans" cxnId="{AB1CDA0B-6DFA-4357-A8FC-89ED1C0EF493}">
      <dgm:prSet/>
      <dgm:spPr/>
      <dgm:t>
        <a:bodyPr/>
        <a:lstStyle/>
        <a:p>
          <a:endParaRPr lang="fr-FR" sz="2000" b="1">
            <a:latin typeface="Times New Roman" panose="02020603050405020304" pitchFamily="18" charset="0"/>
            <a:cs typeface="Times New Roman" panose="02020603050405020304" pitchFamily="18" charset="0"/>
          </a:endParaRPr>
        </a:p>
      </dgm:t>
    </dgm:pt>
    <dgm:pt modelId="{B9C6F0FD-CA6C-40E0-9174-384B925C1699}">
      <dgm:prSet phldrT="[Texte]" custT="1"/>
      <dgm:spPr/>
      <dgm:t>
        <a:bodyPr/>
        <a:lstStyle/>
        <a:p>
          <a:pPr algn="ctr"/>
          <a:r>
            <a:rPr lang="fr-FR" sz="1800" b="1" dirty="0" smtClean="0">
              <a:latin typeface="Times New Roman" panose="02020603050405020304" pitchFamily="18" charset="0"/>
              <a:cs typeface="Times New Roman" panose="02020603050405020304" pitchFamily="18" charset="0"/>
            </a:rPr>
            <a:t>PRÉSENTATION DU CENTRE DE BILAN</a:t>
          </a:r>
          <a:endParaRPr lang="fr-FR" sz="1800" b="1" dirty="0">
            <a:latin typeface="Times New Roman" panose="02020603050405020304" pitchFamily="18" charset="0"/>
            <a:cs typeface="Times New Roman" panose="02020603050405020304" pitchFamily="18" charset="0"/>
          </a:endParaRPr>
        </a:p>
      </dgm:t>
    </dgm:pt>
    <dgm:pt modelId="{E1DD5094-3160-4685-BB0C-ED1E54FBE09F}" type="parTrans" cxnId="{09283FAE-D24B-4CD0-BF8E-FABDB5A19B55}">
      <dgm:prSet/>
      <dgm:spPr/>
      <dgm:t>
        <a:bodyPr/>
        <a:lstStyle/>
        <a:p>
          <a:endParaRPr lang="fr-FR" sz="2000" b="1">
            <a:latin typeface="Times New Roman" panose="02020603050405020304" pitchFamily="18" charset="0"/>
            <a:cs typeface="Times New Roman" panose="02020603050405020304" pitchFamily="18" charset="0"/>
          </a:endParaRPr>
        </a:p>
      </dgm:t>
    </dgm:pt>
    <dgm:pt modelId="{22E8B18F-26D4-4EF2-973D-8E35CF50B6ED}" type="sibTrans" cxnId="{09283FAE-D24B-4CD0-BF8E-FABDB5A19B55}">
      <dgm:prSet/>
      <dgm:spPr/>
      <dgm:t>
        <a:bodyPr/>
        <a:lstStyle/>
        <a:p>
          <a:endParaRPr lang="fr-FR" sz="2000" b="1">
            <a:latin typeface="Times New Roman" panose="02020603050405020304" pitchFamily="18" charset="0"/>
            <a:cs typeface="Times New Roman" panose="02020603050405020304" pitchFamily="18" charset="0"/>
          </a:endParaRPr>
        </a:p>
      </dgm:t>
    </dgm:pt>
    <dgm:pt modelId="{4ABE5B2B-7523-4EED-B9CA-F9122A7119C4}">
      <dgm:prSet phldrT="[Texte]" custT="1"/>
      <dgm:spPr/>
      <dgm:t>
        <a:bodyPr/>
        <a:lstStyle/>
        <a:p>
          <a:r>
            <a:rPr lang="fr-FR" sz="1400" b="1" dirty="0" smtClean="0">
              <a:solidFill>
                <a:schemeClr val="tx1"/>
              </a:solidFill>
              <a:latin typeface="Times New Roman" panose="02020603050405020304" pitchFamily="18" charset="0"/>
              <a:cs typeface="Times New Roman" panose="02020603050405020304" pitchFamily="18" charset="0"/>
            </a:rPr>
            <a:t>II</a:t>
          </a:r>
          <a:endParaRPr lang="fr-FR" sz="1400" b="1" dirty="0">
            <a:solidFill>
              <a:schemeClr val="tx1"/>
            </a:solidFill>
            <a:latin typeface="Times New Roman" panose="02020603050405020304" pitchFamily="18" charset="0"/>
            <a:cs typeface="Times New Roman" panose="02020603050405020304" pitchFamily="18" charset="0"/>
          </a:endParaRPr>
        </a:p>
      </dgm:t>
    </dgm:pt>
    <dgm:pt modelId="{2A646A3A-A06F-4AD8-9AA9-B75E112A1DEE}" type="parTrans" cxnId="{B4FECE42-C50A-44A3-A047-DC68682FEAFD}">
      <dgm:prSet/>
      <dgm:spPr/>
      <dgm:t>
        <a:bodyPr/>
        <a:lstStyle/>
        <a:p>
          <a:endParaRPr lang="fr-FR" sz="2000" b="1">
            <a:latin typeface="Times New Roman" panose="02020603050405020304" pitchFamily="18" charset="0"/>
            <a:cs typeface="Times New Roman" panose="02020603050405020304" pitchFamily="18" charset="0"/>
          </a:endParaRPr>
        </a:p>
      </dgm:t>
    </dgm:pt>
    <dgm:pt modelId="{0090F2F4-5EA4-4212-8131-E977B6BB7241}" type="sibTrans" cxnId="{B4FECE42-C50A-44A3-A047-DC68682FEAFD}">
      <dgm:prSet/>
      <dgm:spPr/>
      <dgm:t>
        <a:bodyPr/>
        <a:lstStyle/>
        <a:p>
          <a:endParaRPr lang="fr-FR" sz="2000" b="1">
            <a:latin typeface="Times New Roman" panose="02020603050405020304" pitchFamily="18" charset="0"/>
            <a:cs typeface="Times New Roman" panose="02020603050405020304" pitchFamily="18" charset="0"/>
          </a:endParaRPr>
        </a:p>
      </dgm:t>
    </dgm:pt>
    <dgm:pt modelId="{90D89E3A-D95A-4706-A8F3-913E2A2B4A17}">
      <dgm:prSet phldrT="[Texte]" custT="1"/>
      <dgm:spPr/>
      <dgm:t>
        <a:bodyPr/>
        <a:lstStyle/>
        <a:p>
          <a:pPr algn="ctr">
            <a:lnSpc>
              <a:spcPct val="100000"/>
            </a:lnSpc>
          </a:pPr>
          <a:r>
            <a:rPr lang="fr-CA" sz="1700" b="1" dirty="0" smtClean="0">
              <a:latin typeface="Times New Roman" panose="02020603050405020304" pitchFamily="18" charset="0"/>
              <a:cs typeface="Times New Roman" panose="02020603050405020304" pitchFamily="18" charset="0"/>
            </a:rPr>
            <a:t>LES OBJECTIFS DU CENTRE DE BILAN DE COMPÉTENCES</a:t>
          </a:r>
          <a:endParaRPr lang="fr-FR" sz="1700" b="1" dirty="0">
            <a:latin typeface="Times New Roman" panose="02020603050405020304" pitchFamily="18" charset="0"/>
            <a:cs typeface="Times New Roman" panose="02020603050405020304" pitchFamily="18" charset="0"/>
          </a:endParaRPr>
        </a:p>
      </dgm:t>
    </dgm:pt>
    <dgm:pt modelId="{AE85440A-81B7-496B-8BBC-E30CF2BF9C47}" type="parTrans" cxnId="{C9D14BBA-4395-4860-A8C3-56345D0D2F86}">
      <dgm:prSet/>
      <dgm:spPr/>
      <dgm:t>
        <a:bodyPr/>
        <a:lstStyle/>
        <a:p>
          <a:endParaRPr lang="fr-FR" sz="2000" b="1">
            <a:latin typeface="Times New Roman" panose="02020603050405020304" pitchFamily="18" charset="0"/>
            <a:cs typeface="Times New Roman" panose="02020603050405020304" pitchFamily="18" charset="0"/>
          </a:endParaRPr>
        </a:p>
      </dgm:t>
    </dgm:pt>
    <dgm:pt modelId="{56242805-550F-4863-A6C3-737CFDC75A9E}" type="sibTrans" cxnId="{C9D14BBA-4395-4860-A8C3-56345D0D2F86}">
      <dgm:prSet/>
      <dgm:spPr/>
      <dgm:t>
        <a:bodyPr/>
        <a:lstStyle/>
        <a:p>
          <a:endParaRPr lang="fr-FR" sz="2000" b="1">
            <a:latin typeface="Times New Roman" panose="02020603050405020304" pitchFamily="18" charset="0"/>
            <a:cs typeface="Times New Roman" panose="02020603050405020304" pitchFamily="18" charset="0"/>
          </a:endParaRPr>
        </a:p>
      </dgm:t>
    </dgm:pt>
    <dgm:pt modelId="{551C39E5-AD5D-4529-BB0A-8F5DB692AC22}">
      <dgm:prSet phldrT="[Texte]" custT="1"/>
      <dgm:spPr/>
      <dgm:t>
        <a:bodyPr/>
        <a:lstStyle/>
        <a:p>
          <a:r>
            <a:rPr lang="fr-FR" sz="1400" b="1" dirty="0" smtClean="0">
              <a:solidFill>
                <a:schemeClr val="tx1"/>
              </a:solidFill>
              <a:latin typeface="Times New Roman" panose="02020603050405020304" pitchFamily="18" charset="0"/>
              <a:cs typeface="Times New Roman" panose="02020603050405020304" pitchFamily="18" charset="0"/>
            </a:rPr>
            <a:t>III</a:t>
          </a:r>
          <a:endParaRPr lang="fr-FR" sz="1400" b="1" dirty="0">
            <a:solidFill>
              <a:schemeClr val="tx1"/>
            </a:solidFill>
            <a:latin typeface="Times New Roman" panose="02020603050405020304" pitchFamily="18" charset="0"/>
            <a:cs typeface="Times New Roman" panose="02020603050405020304" pitchFamily="18" charset="0"/>
          </a:endParaRPr>
        </a:p>
      </dgm:t>
    </dgm:pt>
    <dgm:pt modelId="{BCE26E9A-EC9B-4401-A32F-31C618E09FD4}" type="parTrans" cxnId="{5C14AFD5-E435-4AC3-A256-E040B6873FC6}">
      <dgm:prSet/>
      <dgm:spPr/>
      <dgm:t>
        <a:bodyPr/>
        <a:lstStyle/>
        <a:p>
          <a:endParaRPr lang="fr-FR" sz="2000" b="1">
            <a:latin typeface="Times New Roman" panose="02020603050405020304" pitchFamily="18" charset="0"/>
            <a:cs typeface="Times New Roman" panose="02020603050405020304" pitchFamily="18" charset="0"/>
          </a:endParaRPr>
        </a:p>
      </dgm:t>
    </dgm:pt>
    <dgm:pt modelId="{5BEC0D3A-072D-471C-A900-D8F068895546}" type="sibTrans" cxnId="{5C14AFD5-E435-4AC3-A256-E040B6873FC6}">
      <dgm:prSet/>
      <dgm:spPr/>
      <dgm:t>
        <a:bodyPr/>
        <a:lstStyle/>
        <a:p>
          <a:endParaRPr lang="fr-FR" sz="2000" b="1">
            <a:latin typeface="Times New Roman" panose="02020603050405020304" pitchFamily="18" charset="0"/>
            <a:cs typeface="Times New Roman" panose="02020603050405020304" pitchFamily="18" charset="0"/>
          </a:endParaRPr>
        </a:p>
      </dgm:t>
    </dgm:pt>
    <dgm:pt modelId="{7A93C028-F7F2-4A52-8212-56CBA175334C}">
      <dgm:prSet phldrT="[Texte]" custT="1"/>
      <dgm:spPr/>
      <dgm:t>
        <a:bodyPr/>
        <a:lstStyle/>
        <a:p>
          <a:pPr algn="ctr"/>
          <a:r>
            <a:rPr lang="fr-FR" sz="1800" b="1" dirty="0" smtClean="0">
              <a:latin typeface="Times New Roman" panose="02020603050405020304" pitchFamily="18" charset="0"/>
              <a:cs typeface="Times New Roman" panose="02020603050405020304" pitchFamily="18" charset="0"/>
            </a:rPr>
            <a:t>QUI PEUT ETRE L’INITIATEUR</a:t>
          </a:r>
          <a:endParaRPr lang="fr-FR" sz="2000" b="1" dirty="0">
            <a:latin typeface="Times New Roman" panose="02020603050405020304" pitchFamily="18" charset="0"/>
            <a:cs typeface="Times New Roman" panose="02020603050405020304" pitchFamily="18" charset="0"/>
          </a:endParaRPr>
        </a:p>
      </dgm:t>
    </dgm:pt>
    <dgm:pt modelId="{2ABA8330-3805-4F2A-8CCD-503C5157AB2D}" type="parTrans" cxnId="{3FFDEDB0-02D5-4FDF-84BB-7006D39C6D44}">
      <dgm:prSet/>
      <dgm:spPr/>
      <dgm:t>
        <a:bodyPr/>
        <a:lstStyle/>
        <a:p>
          <a:endParaRPr lang="fr-FR" sz="2000" b="1">
            <a:latin typeface="Times New Roman" panose="02020603050405020304" pitchFamily="18" charset="0"/>
            <a:cs typeface="Times New Roman" panose="02020603050405020304" pitchFamily="18" charset="0"/>
          </a:endParaRPr>
        </a:p>
      </dgm:t>
    </dgm:pt>
    <dgm:pt modelId="{F95DBFCB-BE73-4EF5-8475-81A05788AF6E}" type="sibTrans" cxnId="{3FFDEDB0-02D5-4FDF-84BB-7006D39C6D44}">
      <dgm:prSet/>
      <dgm:spPr/>
      <dgm:t>
        <a:bodyPr/>
        <a:lstStyle/>
        <a:p>
          <a:endParaRPr lang="fr-FR" sz="2000" b="1">
            <a:latin typeface="Times New Roman" panose="02020603050405020304" pitchFamily="18" charset="0"/>
            <a:cs typeface="Times New Roman" panose="02020603050405020304" pitchFamily="18" charset="0"/>
          </a:endParaRPr>
        </a:p>
      </dgm:t>
    </dgm:pt>
    <dgm:pt modelId="{EE058A08-8A72-4139-913E-B53D164E231B}">
      <dgm:prSet phldrT="[Texte]" custT="1"/>
      <dgm:spPr/>
      <dgm:t>
        <a:bodyPr/>
        <a:lstStyle/>
        <a:p>
          <a:r>
            <a:rPr lang="fr-FR" sz="1400" b="1" dirty="0" smtClean="0">
              <a:solidFill>
                <a:schemeClr val="tx1"/>
              </a:solidFill>
              <a:latin typeface="Times New Roman" panose="02020603050405020304" pitchFamily="18" charset="0"/>
              <a:cs typeface="Times New Roman" panose="02020603050405020304" pitchFamily="18" charset="0"/>
            </a:rPr>
            <a:t>IV</a:t>
          </a:r>
          <a:endParaRPr lang="fr-FR" sz="1400" b="1" dirty="0">
            <a:solidFill>
              <a:schemeClr val="tx1"/>
            </a:solidFill>
            <a:latin typeface="Times New Roman" panose="02020603050405020304" pitchFamily="18" charset="0"/>
            <a:cs typeface="Times New Roman" panose="02020603050405020304" pitchFamily="18" charset="0"/>
          </a:endParaRPr>
        </a:p>
      </dgm:t>
    </dgm:pt>
    <dgm:pt modelId="{AD857328-E35F-4EBC-A0AD-5F7109009811}" type="parTrans" cxnId="{E23F896D-4EA4-42F9-80E9-F3FC0CD51B8E}">
      <dgm:prSet/>
      <dgm:spPr/>
      <dgm:t>
        <a:bodyPr/>
        <a:lstStyle/>
        <a:p>
          <a:endParaRPr lang="fr-FR" sz="2000" b="1">
            <a:latin typeface="Times New Roman" panose="02020603050405020304" pitchFamily="18" charset="0"/>
            <a:cs typeface="Times New Roman" panose="02020603050405020304" pitchFamily="18" charset="0"/>
          </a:endParaRPr>
        </a:p>
      </dgm:t>
    </dgm:pt>
    <dgm:pt modelId="{B494EE16-E221-4D5F-9BA8-9228EDA88F64}" type="sibTrans" cxnId="{E23F896D-4EA4-42F9-80E9-F3FC0CD51B8E}">
      <dgm:prSet/>
      <dgm:spPr/>
      <dgm:t>
        <a:bodyPr/>
        <a:lstStyle/>
        <a:p>
          <a:endParaRPr lang="fr-FR" sz="2000" b="1">
            <a:latin typeface="Times New Roman" panose="02020603050405020304" pitchFamily="18" charset="0"/>
            <a:cs typeface="Times New Roman" panose="02020603050405020304" pitchFamily="18" charset="0"/>
          </a:endParaRPr>
        </a:p>
      </dgm:t>
    </dgm:pt>
    <dgm:pt modelId="{31FD99AE-1D07-4851-843A-516914FE92E8}">
      <dgm:prSet phldrT="[Texte]" custT="1"/>
      <dgm:spPr/>
      <dgm:t>
        <a:bodyPr/>
        <a:lstStyle/>
        <a:p>
          <a:r>
            <a:rPr lang="fr-FR" sz="1400" b="1" dirty="0" smtClean="0">
              <a:solidFill>
                <a:schemeClr val="tx1"/>
              </a:solidFill>
              <a:latin typeface="Times New Roman" panose="02020603050405020304" pitchFamily="18" charset="0"/>
              <a:cs typeface="Times New Roman" panose="02020603050405020304" pitchFamily="18" charset="0"/>
            </a:rPr>
            <a:t>V</a:t>
          </a:r>
          <a:endParaRPr lang="fr-FR" sz="1400" b="1" dirty="0">
            <a:solidFill>
              <a:schemeClr val="tx1"/>
            </a:solidFill>
            <a:latin typeface="Times New Roman" panose="02020603050405020304" pitchFamily="18" charset="0"/>
            <a:cs typeface="Times New Roman" panose="02020603050405020304" pitchFamily="18" charset="0"/>
          </a:endParaRPr>
        </a:p>
      </dgm:t>
    </dgm:pt>
    <dgm:pt modelId="{14603787-5B75-4F91-A4BA-317FAEDCA70F}" type="parTrans" cxnId="{68BA7EEA-A593-45DA-8D0C-DA2CD7825AD0}">
      <dgm:prSet/>
      <dgm:spPr/>
      <dgm:t>
        <a:bodyPr/>
        <a:lstStyle/>
        <a:p>
          <a:endParaRPr lang="fr-FR" sz="2000" b="1">
            <a:latin typeface="Times New Roman" panose="02020603050405020304" pitchFamily="18" charset="0"/>
            <a:cs typeface="Times New Roman" panose="02020603050405020304" pitchFamily="18" charset="0"/>
          </a:endParaRPr>
        </a:p>
      </dgm:t>
    </dgm:pt>
    <dgm:pt modelId="{1E4DCF95-F879-4C0A-A6B4-33A6260AD3C0}" type="sibTrans" cxnId="{68BA7EEA-A593-45DA-8D0C-DA2CD7825AD0}">
      <dgm:prSet/>
      <dgm:spPr/>
      <dgm:t>
        <a:bodyPr/>
        <a:lstStyle/>
        <a:p>
          <a:endParaRPr lang="fr-FR" sz="2000" b="1">
            <a:latin typeface="Times New Roman" panose="02020603050405020304" pitchFamily="18" charset="0"/>
            <a:cs typeface="Times New Roman" panose="02020603050405020304" pitchFamily="18" charset="0"/>
          </a:endParaRPr>
        </a:p>
      </dgm:t>
    </dgm:pt>
    <dgm:pt modelId="{DF9040AD-E5AD-4415-8F1A-6945A09EAE4F}">
      <dgm:prSet custT="1"/>
      <dgm:spPr/>
      <dgm:t>
        <a:bodyPr/>
        <a:lstStyle/>
        <a:p>
          <a:pPr algn="ctr"/>
          <a:r>
            <a:rPr lang="fr-FR" sz="1800" b="1" dirty="0" smtClean="0">
              <a:latin typeface="Times New Roman" panose="02020603050405020304" pitchFamily="18" charset="0"/>
              <a:cs typeface="Times New Roman" panose="02020603050405020304" pitchFamily="18" charset="0"/>
            </a:rPr>
            <a:t>LES ENJEUX DU BILAN DE COMPETENCES</a:t>
          </a:r>
          <a:endParaRPr lang="fr-FR" sz="1100" b="1" dirty="0">
            <a:latin typeface="Times New Roman" panose="02020603050405020304" pitchFamily="18" charset="0"/>
            <a:cs typeface="Times New Roman" panose="02020603050405020304" pitchFamily="18" charset="0"/>
          </a:endParaRPr>
        </a:p>
      </dgm:t>
    </dgm:pt>
    <dgm:pt modelId="{1096F69A-0CAA-4846-9655-65B129D7EC11}" type="parTrans" cxnId="{8CA18690-1549-42F3-B543-596A5EB86227}">
      <dgm:prSet/>
      <dgm:spPr/>
      <dgm:t>
        <a:bodyPr/>
        <a:lstStyle/>
        <a:p>
          <a:endParaRPr lang="fr-FR" sz="2000" b="1">
            <a:latin typeface="Times New Roman" panose="02020603050405020304" pitchFamily="18" charset="0"/>
            <a:cs typeface="Times New Roman" panose="02020603050405020304" pitchFamily="18" charset="0"/>
          </a:endParaRPr>
        </a:p>
      </dgm:t>
    </dgm:pt>
    <dgm:pt modelId="{AD4BA9F0-5A6B-48F1-AA1F-AEA3DD0EB39B}" type="sibTrans" cxnId="{8CA18690-1549-42F3-B543-596A5EB86227}">
      <dgm:prSet/>
      <dgm:spPr/>
      <dgm:t>
        <a:bodyPr/>
        <a:lstStyle/>
        <a:p>
          <a:endParaRPr lang="fr-FR" sz="2000" b="1">
            <a:latin typeface="Times New Roman" panose="02020603050405020304" pitchFamily="18" charset="0"/>
            <a:cs typeface="Times New Roman" panose="02020603050405020304" pitchFamily="18" charset="0"/>
          </a:endParaRPr>
        </a:p>
      </dgm:t>
    </dgm:pt>
    <dgm:pt modelId="{42C8CDDE-186F-4D2E-9048-034686F92607}">
      <dgm:prSet custT="1"/>
      <dgm:spPr/>
      <dgm:t>
        <a:bodyPr/>
        <a:lstStyle/>
        <a:p>
          <a:pPr algn="ctr"/>
          <a:r>
            <a:rPr lang="fr-FR" sz="1800" b="1" dirty="0" smtClean="0"/>
            <a:t>LES DIFFERENTS </a:t>
          </a:r>
          <a:r>
            <a:rPr lang="fr-FR" sz="1800" b="1" dirty="0" smtClean="0">
              <a:latin typeface="Times New Roman" panose="02020603050405020304" pitchFamily="18" charset="0"/>
              <a:cs typeface="Times New Roman" panose="02020603050405020304" pitchFamily="18" charset="0"/>
            </a:rPr>
            <a:t>TESTS</a:t>
          </a:r>
          <a:r>
            <a:rPr lang="fr-FR" sz="1800" b="1" dirty="0" smtClean="0"/>
            <a:t> DU BILAN DE COMPETENCES</a:t>
          </a:r>
          <a:endParaRPr lang="fr-FR" sz="2400" b="1" dirty="0">
            <a:latin typeface="Times New Roman" panose="02020603050405020304" pitchFamily="18" charset="0"/>
            <a:cs typeface="Times New Roman" panose="02020603050405020304" pitchFamily="18" charset="0"/>
          </a:endParaRPr>
        </a:p>
      </dgm:t>
    </dgm:pt>
    <dgm:pt modelId="{1BF4526A-56A3-4702-9297-BB009AEC7D59}" type="parTrans" cxnId="{CCB979CD-479B-4114-AD72-D66F36E1CDED}">
      <dgm:prSet/>
      <dgm:spPr/>
      <dgm:t>
        <a:bodyPr/>
        <a:lstStyle/>
        <a:p>
          <a:endParaRPr lang="fr-FR" sz="2000" b="1">
            <a:latin typeface="Times New Roman" panose="02020603050405020304" pitchFamily="18" charset="0"/>
            <a:cs typeface="Times New Roman" panose="02020603050405020304" pitchFamily="18" charset="0"/>
          </a:endParaRPr>
        </a:p>
      </dgm:t>
    </dgm:pt>
    <dgm:pt modelId="{701BE829-407E-472D-A1F9-EA13F7EFF703}" type="sibTrans" cxnId="{CCB979CD-479B-4114-AD72-D66F36E1CDED}">
      <dgm:prSet/>
      <dgm:spPr/>
      <dgm:t>
        <a:bodyPr/>
        <a:lstStyle/>
        <a:p>
          <a:endParaRPr lang="fr-FR" sz="2000" b="1">
            <a:latin typeface="Times New Roman" panose="02020603050405020304" pitchFamily="18" charset="0"/>
            <a:cs typeface="Times New Roman" panose="02020603050405020304" pitchFamily="18" charset="0"/>
          </a:endParaRPr>
        </a:p>
      </dgm:t>
    </dgm:pt>
    <dgm:pt modelId="{B364E4D2-B524-4E65-B9A0-D7C3A30005D6}" type="pres">
      <dgm:prSet presAssocID="{966EBCDE-386E-4F91-82EC-18526CAA0433}" presName="linearFlow" presStyleCnt="0">
        <dgm:presLayoutVars>
          <dgm:dir/>
          <dgm:animLvl val="lvl"/>
          <dgm:resizeHandles val="exact"/>
        </dgm:presLayoutVars>
      </dgm:prSet>
      <dgm:spPr/>
      <dgm:t>
        <a:bodyPr/>
        <a:lstStyle/>
        <a:p>
          <a:endParaRPr lang="fr-FR"/>
        </a:p>
      </dgm:t>
    </dgm:pt>
    <dgm:pt modelId="{3D5DDE68-59B7-41C0-8BB5-BB653C448F82}" type="pres">
      <dgm:prSet presAssocID="{4A996976-24C3-4E5B-8B6C-63E4C2532982}" presName="composite" presStyleCnt="0"/>
      <dgm:spPr/>
    </dgm:pt>
    <dgm:pt modelId="{3CAD9392-07F0-4471-B743-80B6836CF447}" type="pres">
      <dgm:prSet presAssocID="{4A996976-24C3-4E5B-8B6C-63E4C2532982}" presName="parentText" presStyleLbl="alignNode1" presStyleIdx="0" presStyleCnt="5">
        <dgm:presLayoutVars>
          <dgm:chMax val="1"/>
          <dgm:bulletEnabled val="1"/>
        </dgm:presLayoutVars>
      </dgm:prSet>
      <dgm:spPr/>
      <dgm:t>
        <a:bodyPr/>
        <a:lstStyle/>
        <a:p>
          <a:endParaRPr lang="fr-FR"/>
        </a:p>
      </dgm:t>
    </dgm:pt>
    <dgm:pt modelId="{EEA503AA-2A9E-44C0-8921-74AAF69E589D}" type="pres">
      <dgm:prSet presAssocID="{4A996976-24C3-4E5B-8B6C-63E4C2532982}" presName="descendantText" presStyleLbl="alignAcc1" presStyleIdx="0" presStyleCnt="5">
        <dgm:presLayoutVars>
          <dgm:bulletEnabled val="1"/>
        </dgm:presLayoutVars>
      </dgm:prSet>
      <dgm:spPr/>
      <dgm:t>
        <a:bodyPr/>
        <a:lstStyle/>
        <a:p>
          <a:endParaRPr lang="fr-FR"/>
        </a:p>
      </dgm:t>
    </dgm:pt>
    <dgm:pt modelId="{505B2F12-07DF-49E8-8CD8-2910EEE0BFBD}" type="pres">
      <dgm:prSet presAssocID="{1B91B4AF-BCB1-47CA-9DA0-CA9733829CFF}" presName="sp" presStyleCnt="0"/>
      <dgm:spPr/>
    </dgm:pt>
    <dgm:pt modelId="{328038F2-C065-4101-82E7-DF1B17464B38}" type="pres">
      <dgm:prSet presAssocID="{4ABE5B2B-7523-4EED-B9CA-F9122A7119C4}" presName="composite" presStyleCnt="0"/>
      <dgm:spPr/>
    </dgm:pt>
    <dgm:pt modelId="{9D0CB420-8FF5-4C24-B6F7-47356D1E56BB}" type="pres">
      <dgm:prSet presAssocID="{4ABE5B2B-7523-4EED-B9CA-F9122A7119C4}" presName="parentText" presStyleLbl="alignNode1" presStyleIdx="1" presStyleCnt="5">
        <dgm:presLayoutVars>
          <dgm:chMax val="1"/>
          <dgm:bulletEnabled val="1"/>
        </dgm:presLayoutVars>
      </dgm:prSet>
      <dgm:spPr/>
      <dgm:t>
        <a:bodyPr/>
        <a:lstStyle/>
        <a:p>
          <a:endParaRPr lang="fr-FR"/>
        </a:p>
      </dgm:t>
    </dgm:pt>
    <dgm:pt modelId="{AC54567A-9F16-45E1-84D8-69319D6F9111}" type="pres">
      <dgm:prSet presAssocID="{4ABE5B2B-7523-4EED-B9CA-F9122A7119C4}" presName="descendantText" presStyleLbl="alignAcc1" presStyleIdx="1" presStyleCnt="5" custScaleY="102022">
        <dgm:presLayoutVars>
          <dgm:bulletEnabled val="1"/>
        </dgm:presLayoutVars>
      </dgm:prSet>
      <dgm:spPr/>
      <dgm:t>
        <a:bodyPr/>
        <a:lstStyle/>
        <a:p>
          <a:endParaRPr lang="fr-FR"/>
        </a:p>
      </dgm:t>
    </dgm:pt>
    <dgm:pt modelId="{7DEB8720-AE90-49E8-A10E-86CE9DF6457A}" type="pres">
      <dgm:prSet presAssocID="{0090F2F4-5EA4-4212-8131-E977B6BB7241}" presName="sp" presStyleCnt="0"/>
      <dgm:spPr/>
    </dgm:pt>
    <dgm:pt modelId="{4DFE8860-73D8-4C1C-9501-431E8D12850E}" type="pres">
      <dgm:prSet presAssocID="{551C39E5-AD5D-4529-BB0A-8F5DB692AC22}" presName="composite" presStyleCnt="0"/>
      <dgm:spPr/>
    </dgm:pt>
    <dgm:pt modelId="{9E38EB96-8CF8-4455-8F75-595F0C9DE552}" type="pres">
      <dgm:prSet presAssocID="{551C39E5-AD5D-4529-BB0A-8F5DB692AC22}" presName="parentText" presStyleLbl="alignNode1" presStyleIdx="2" presStyleCnt="5">
        <dgm:presLayoutVars>
          <dgm:chMax val="1"/>
          <dgm:bulletEnabled val="1"/>
        </dgm:presLayoutVars>
      </dgm:prSet>
      <dgm:spPr/>
      <dgm:t>
        <a:bodyPr/>
        <a:lstStyle/>
        <a:p>
          <a:endParaRPr lang="fr-FR"/>
        </a:p>
      </dgm:t>
    </dgm:pt>
    <dgm:pt modelId="{9C28E2B6-5630-48C3-819F-C871A01E6E9A}" type="pres">
      <dgm:prSet presAssocID="{551C39E5-AD5D-4529-BB0A-8F5DB692AC22}" presName="descendantText" presStyleLbl="alignAcc1" presStyleIdx="2" presStyleCnt="5">
        <dgm:presLayoutVars>
          <dgm:bulletEnabled val="1"/>
        </dgm:presLayoutVars>
      </dgm:prSet>
      <dgm:spPr/>
      <dgm:t>
        <a:bodyPr/>
        <a:lstStyle/>
        <a:p>
          <a:endParaRPr lang="fr-FR"/>
        </a:p>
      </dgm:t>
    </dgm:pt>
    <dgm:pt modelId="{AB51E320-16B0-4B06-B7E1-0C45F90FC149}" type="pres">
      <dgm:prSet presAssocID="{5BEC0D3A-072D-471C-A900-D8F068895546}" presName="sp" presStyleCnt="0"/>
      <dgm:spPr/>
    </dgm:pt>
    <dgm:pt modelId="{F7165973-FAB8-48A5-906F-30C15AA81C47}" type="pres">
      <dgm:prSet presAssocID="{EE058A08-8A72-4139-913E-B53D164E231B}" presName="composite" presStyleCnt="0"/>
      <dgm:spPr/>
    </dgm:pt>
    <dgm:pt modelId="{BBA20DAF-064A-4396-BD7A-111ED46212A3}" type="pres">
      <dgm:prSet presAssocID="{EE058A08-8A72-4139-913E-B53D164E231B}" presName="parentText" presStyleLbl="alignNode1" presStyleIdx="3" presStyleCnt="5">
        <dgm:presLayoutVars>
          <dgm:chMax val="1"/>
          <dgm:bulletEnabled val="1"/>
        </dgm:presLayoutVars>
      </dgm:prSet>
      <dgm:spPr/>
      <dgm:t>
        <a:bodyPr/>
        <a:lstStyle/>
        <a:p>
          <a:endParaRPr lang="fr-FR"/>
        </a:p>
      </dgm:t>
    </dgm:pt>
    <dgm:pt modelId="{C1CA259F-EA98-4570-B87E-807937CAFBFB}" type="pres">
      <dgm:prSet presAssocID="{EE058A08-8A72-4139-913E-B53D164E231B}" presName="descendantText" presStyleLbl="alignAcc1" presStyleIdx="3" presStyleCnt="5">
        <dgm:presLayoutVars>
          <dgm:bulletEnabled val="1"/>
        </dgm:presLayoutVars>
      </dgm:prSet>
      <dgm:spPr/>
      <dgm:t>
        <a:bodyPr/>
        <a:lstStyle/>
        <a:p>
          <a:endParaRPr lang="fr-FR"/>
        </a:p>
      </dgm:t>
    </dgm:pt>
    <dgm:pt modelId="{1F35D2E4-0E89-48D3-9411-4D1CF10508A0}" type="pres">
      <dgm:prSet presAssocID="{B494EE16-E221-4D5F-9BA8-9228EDA88F64}" presName="sp" presStyleCnt="0"/>
      <dgm:spPr/>
    </dgm:pt>
    <dgm:pt modelId="{348B381A-EDB6-4759-8471-466C69743D81}" type="pres">
      <dgm:prSet presAssocID="{31FD99AE-1D07-4851-843A-516914FE92E8}" presName="composite" presStyleCnt="0"/>
      <dgm:spPr/>
    </dgm:pt>
    <dgm:pt modelId="{AC509ECD-FFEE-4EB4-8AB2-EC4FB35EE9E0}" type="pres">
      <dgm:prSet presAssocID="{31FD99AE-1D07-4851-843A-516914FE92E8}" presName="parentText" presStyleLbl="alignNode1" presStyleIdx="4" presStyleCnt="5">
        <dgm:presLayoutVars>
          <dgm:chMax val="1"/>
          <dgm:bulletEnabled val="1"/>
        </dgm:presLayoutVars>
      </dgm:prSet>
      <dgm:spPr/>
      <dgm:t>
        <a:bodyPr/>
        <a:lstStyle/>
        <a:p>
          <a:endParaRPr lang="fr-FR"/>
        </a:p>
      </dgm:t>
    </dgm:pt>
    <dgm:pt modelId="{2E8816C2-2FF0-4F51-8C92-2F721EA4159C}" type="pres">
      <dgm:prSet presAssocID="{31FD99AE-1D07-4851-843A-516914FE92E8}" presName="descendantText" presStyleLbl="alignAcc1" presStyleIdx="4" presStyleCnt="5">
        <dgm:presLayoutVars>
          <dgm:bulletEnabled val="1"/>
        </dgm:presLayoutVars>
      </dgm:prSet>
      <dgm:spPr/>
      <dgm:t>
        <a:bodyPr/>
        <a:lstStyle/>
        <a:p>
          <a:endParaRPr lang="fr-FR"/>
        </a:p>
      </dgm:t>
    </dgm:pt>
  </dgm:ptLst>
  <dgm:cxnLst>
    <dgm:cxn modelId="{8CA18690-1549-42F3-B543-596A5EB86227}" srcId="{EE058A08-8A72-4139-913E-B53D164E231B}" destId="{DF9040AD-E5AD-4415-8F1A-6945A09EAE4F}" srcOrd="0" destOrd="0" parTransId="{1096F69A-0CAA-4846-9655-65B129D7EC11}" sibTransId="{AD4BA9F0-5A6B-48F1-AA1F-AEA3DD0EB39B}"/>
    <dgm:cxn modelId="{B4FECE42-C50A-44A3-A047-DC68682FEAFD}" srcId="{966EBCDE-386E-4F91-82EC-18526CAA0433}" destId="{4ABE5B2B-7523-4EED-B9CA-F9122A7119C4}" srcOrd="1" destOrd="0" parTransId="{2A646A3A-A06F-4AD8-9AA9-B75E112A1DEE}" sibTransId="{0090F2F4-5EA4-4212-8131-E977B6BB7241}"/>
    <dgm:cxn modelId="{4DEB8349-72D9-40AC-ADED-3CE4D86E8D54}" type="presOf" srcId="{4A996976-24C3-4E5B-8B6C-63E4C2532982}" destId="{3CAD9392-07F0-4471-B743-80B6836CF447}" srcOrd="0" destOrd="0" presId="urn:microsoft.com/office/officeart/2005/8/layout/chevron2"/>
    <dgm:cxn modelId="{09283FAE-D24B-4CD0-BF8E-FABDB5A19B55}" srcId="{4A996976-24C3-4E5B-8B6C-63E4C2532982}" destId="{B9C6F0FD-CA6C-40E0-9174-384B925C1699}" srcOrd="0" destOrd="0" parTransId="{E1DD5094-3160-4685-BB0C-ED1E54FBE09F}" sibTransId="{22E8B18F-26D4-4EF2-973D-8E35CF50B6ED}"/>
    <dgm:cxn modelId="{E3CC39B2-7B8E-4731-BB61-8A87C08D2393}" type="presOf" srcId="{7A93C028-F7F2-4A52-8212-56CBA175334C}" destId="{9C28E2B6-5630-48C3-819F-C871A01E6E9A}" srcOrd="0" destOrd="0" presId="urn:microsoft.com/office/officeart/2005/8/layout/chevron2"/>
    <dgm:cxn modelId="{FAFB9BC9-59B5-438B-B0C0-5C00B6E3ABCE}" type="presOf" srcId="{B9C6F0FD-CA6C-40E0-9174-384B925C1699}" destId="{EEA503AA-2A9E-44C0-8921-74AAF69E589D}" srcOrd="0" destOrd="0" presId="urn:microsoft.com/office/officeart/2005/8/layout/chevron2"/>
    <dgm:cxn modelId="{CCB979CD-479B-4114-AD72-D66F36E1CDED}" srcId="{31FD99AE-1D07-4851-843A-516914FE92E8}" destId="{42C8CDDE-186F-4D2E-9048-034686F92607}" srcOrd="0" destOrd="0" parTransId="{1BF4526A-56A3-4702-9297-BB009AEC7D59}" sibTransId="{701BE829-407E-472D-A1F9-EA13F7EFF703}"/>
    <dgm:cxn modelId="{1E847DF1-3128-43B1-BECA-ADE78677BE51}" type="presOf" srcId="{90D89E3A-D95A-4706-A8F3-913E2A2B4A17}" destId="{AC54567A-9F16-45E1-84D8-69319D6F9111}" srcOrd="0" destOrd="0" presId="urn:microsoft.com/office/officeart/2005/8/layout/chevron2"/>
    <dgm:cxn modelId="{50387214-5CC3-4323-95ED-DE7006CCAE83}" type="presOf" srcId="{966EBCDE-386E-4F91-82EC-18526CAA0433}" destId="{B364E4D2-B524-4E65-B9A0-D7C3A30005D6}" srcOrd="0" destOrd="0" presId="urn:microsoft.com/office/officeart/2005/8/layout/chevron2"/>
    <dgm:cxn modelId="{68BA7EEA-A593-45DA-8D0C-DA2CD7825AD0}" srcId="{966EBCDE-386E-4F91-82EC-18526CAA0433}" destId="{31FD99AE-1D07-4851-843A-516914FE92E8}" srcOrd="4" destOrd="0" parTransId="{14603787-5B75-4F91-A4BA-317FAEDCA70F}" sibTransId="{1E4DCF95-F879-4C0A-A6B4-33A6260AD3C0}"/>
    <dgm:cxn modelId="{5C14AFD5-E435-4AC3-A256-E040B6873FC6}" srcId="{966EBCDE-386E-4F91-82EC-18526CAA0433}" destId="{551C39E5-AD5D-4529-BB0A-8F5DB692AC22}" srcOrd="2" destOrd="0" parTransId="{BCE26E9A-EC9B-4401-A32F-31C618E09FD4}" sibTransId="{5BEC0D3A-072D-471C-A900-D8F068895546}"/>
    <dgm:cxn modelId="{E66A07A6-AA61-428F-A028-9754FEDF171A}" type="presOf" srcId="{EE058A08-8A72-4139-913E-B53D164E231B}" destId="{BBA20DAF-064A-4396-BD7A-111ED46212A3}" srcOrd="0" destOrd="0" presId="urn:microsoft.com/office/officeart/2005/8/layout/chevron2"/>
    <dgm:cxn modelId="{4DC7108B-1ADF-4604-AA61-DF51BBDD8A62}" type="presOf" srcId="{31FD99AE-1D07-4851-843A-516914FE92E8}" destId="{AC509ECD-FFEE-4EB4-8AB2-EC4FB35EE9E0}" srcOrd="0" destOrd="0" presId="urn:microsoft.com/office/officeart/2005/8/layout/chevron2"/>
    <dgm:cxn modelId="{68CA578D-301B-4A56-A155-8EAAE0EE973F}" type="presOf" srcId="{DF9040AD-E5AD-4415-8F1A-6945A09EAE4F}" destId="{C1CA259F-EA98-4570-B87E-807937CAFBFB}" srcOrd="0" destOrd="0" presId="urn:microsoft.com/office/officeart/2005/8/layout/chevron2"/>
    <dgm:cxn modelId="{A7DC1BF1-C21E-411E-9BB7-443E328C99AA}" type="presOf" srcId="{4ABE5B2B-7523-4EED-B9CA-F9122A7119C4}" destId="{9D0CB420-8FF5-4C24-B6F7-47356D1E56BB}" srcOrd="0" destOrd="0" presId="urn:microsoft.com/office/officeart/2005/8/layout/chevron2"/>
    <dgm:cxn modelId="{C9D14BBA-4395-4860-A8C3-56345D0D2F86}" srcId="{4ABE5B2B-7523-4EED-B9CA-F9122A7119C4}" destId="{90D89E3A-D95A-4706-A8F3-913E2A2B4A17}" srcOrd="0" destOrd="0" parTransId="{AE85440A-81B7-496B-8BBC-E30CF2BF9C47}" sibTransId="{56242805-550F-4863-A6C3-737CFDC75A9E}"/>
    <dgm:cxn modelId="{3FFDEDB0-02D5-4FDF-84BB-7006D39C6D44}" srcId="{551C39E5-AD5D-4529-BB0A-8F5DB692AC22}" destId="{7A93C028-F7F2-4A52-8212-56CBA175334C}" srcOrd="0" destOrd="0" parTransId="{2ABA8330-3805-4F2A-8CCD-503C5157AB2D}" sibTransId="{F95DBFCB-BE73-4EF5-8475-81A05788AF6E}"/>
    <dgm:cxn modelId="{57001D3E-090D-47DC-9670-7FC60CA3D842}" type="presOf" srcId="{551C39E5-AD5D-4529-BB0A-8F5DB692AC22}" destId="{9E38EB96-8CF8-4455-8F75-595F0C9DE552}" srcOrd="0" destOrd="0" presId="urn:microsoft.com/office/officeart/2005/8/layout/chevron2"/>
    <dgm:cxn modelId="{AB1CDA0B-6DFA-4357-A8FC-89ED1C0EF493}" srcId="{966EBCDE-386E-4F91-82EC-18526CAA0433}" destId="{4A996976-24C3-4E5B-8B6C-63E4C2532982}" srcOrd="0" destOrd="0" parTransId="{C635473C-7B4E-4DCD-AA45-11F33E3BAB2C}" sibTransId="{1B91B4AF-BCB1-47CA-9DA0-CA9733829CFF}"/>
    <dgm:cxn modelId="{804C8CDF-1E59-4DE2-BC3F-5A5F7C4902EA}" type="presOf" srcId="{42C8CDDE-186F-4D2E-9048-034686F92607}" destId="{2E8816C2-2FF0-4F51-8C92-2F721EA4159C}" srcOrd="0" destOrd="0" presId="urn:microsoft.com/office/officeart/2005/8/layout/chevron2"/>
    <dgm:cxn modelId="{E23F896D-4EA4-42F9-80E9-F3FC0CD51B8E}" srcId="{966EBCDE-386E-4F91-82EC-18526CAA0433}" destId="{EE058A08-8A72-4139-913E-B53D164E231B}" srcOrd="3" destOrd="0" parTransId="{AD857328-E35F-4EBC-A0AD-5F7109009811}" sibTransId="{B494EE16-E221-4D5F-9BA8-9228EDA88F64}"/>
    <dgm:cxn modelId="{38300A6F-AC0E-4734-AB99-109F1D15BFCA}" type="presParOf" srcId="{B364E4D2-B524-4E65-B9A0-D7C3A30005D6}" destId="{3D5DDE68-59B7-41C0-8BB5-BB653C448F82}" srcOrd="0" destOrd="0" presId="urn:microsoft.com/office/officeart/2005/8/layout/chevron2"/>
    <dgm:cxn modelId="{47919E73-680F-404C-95DC-C3E68217157A}" type="presParOf" srcId="{3D5DDE68-59B7-41C0-8BB5-BB653C448F82}" destId="{3CAD9392-07F0-4471-B743-80B6836CF447}" srcOrd="0" destOrd="0" presId="urn:microsoft.com/office/officeart/2005/8/layout/chevron2"/>
    <dgm:cxn modelId="{E8C7D6E8-9EC6-46CC-8876-7AD540D42289}" type="presParOf" srcId="{3D5DDE68-59B7-41C0-8BB5-BB653C448F82}" destId="{EEA503AA-2A9E-44C0-8921-74AAF69E589D}" srcOrd="1" destOrd="0" presId="urn:microsoft.com/office/officeart/2005/8/layout/chevron2"/>
    <dgm:cxn modelId="{911782C3-A6B6-47D2-BFA2-C0BDE3C80958}" type="presParOf" srcId="{B364E4D2-B524-4E65-B9A0-D7C3A30005D6}" destId="{505B2F12-07DF-49E8-8CD8-2910EEE0BFBD}" srcOrd="1" destOrd="0" presId="urn:microsoft.com/office/officeart/2005/8/layout/chevron2"/>
    <dgm:cxn modelId="{938D4A52-CFE4-4D9C-8E89-7BEFDDB78CA5}" type="presParOf" srcId="{B364E4D2-B524-4E65-B9A0-D7C3A30005D6}" destId="{328038F2-C065-4101-82E7-DF1B17464B38}" srcOrd="2" destOrd="0" presId="urn:microsoft.com/office/officeart/2005/8/layout/chevron2"/>
    <dgm:cxn modelId="{65213449-3A46-4851-ACC7-960E1263BC36}" type="presParOf" srcId="{328038F2-C065-4101-82E7-DF1B17464B38}" destId="{9D0CB420-8FF5-4C24-B6F7-47356D1E56BB}" srcOrd="0" destOrd="0" presId="urn:microsoft.com/office/officeart/2005/8/layout/chevron2"/>
    <dgm:cxn modelId="{1EF12866-38D1-4E2B-A033-73FCCA16343A}" type="presParOf" srcId="{328038F2-C065-4101-82E7-DF1B17464B38}" destId="{AC54567A-9F16-45E1-84D8-69319D6F9111}" srcOrd="1" destOrd="0" presId="urn:microsoft.com/office/officeart/2005/8/layout/chevron2"/>
    <dgm:cxn modelId="{F034F88B-92A6-47BA-B870-29BC764BBC95}" type="presParOf" srcId="{B364E4D2-B524-4E65-B9A0-D7C3A30005D6}" destId="{7DEB8720-AE90-49E8-A10E-86CE9DF6457A}" srcOrd="3" destOrd="0" presId="urn:microsoft.com/office/officeart/2005/8/layout/chevron2"/>
    <dgm:cxn modelId="{D2FD0635-3550-4A28-BD30-008A7CCE382D}" type="presParOf" srcId="{B364E4D2-B524-4E65-B9A0-D7C3A30005D6}" destId="{4DFE8860-73D8-4C1C-9501-431E8D12850E}" srcOrd="4" destOrd="0" presId="urn:microsoft.com/office/officeart/2005/8/layout/chevron2"/>
    <dgm:cxn modelId="{CB0C8056-266F-4AC0-9728-D09D8B2B6213}" type="presParOf" srcId="{4DFE8860-73D8-4C1C-9501-431E8D12850E}" destId="{9E38EB96-8CF8-4455-8F75-595F0C9DE552}" srcOrd="0" destOrd="0" presId="urn:microsoft.com/office/officeart/2005/8/layout/chevron2"/>
    <dgm:cxn modelId="{74DF0CEC-B4A1-4DF3-947C-98CCEAFA7CC7}" type="presParOf" srcId="{4DFE8860-73D8-4C1C-9501-431E8D12850E}" destId="{9C28E2B6-5630-48C3-819F-C871A01E6E9A}" srcOrd="1" destOrd="0" presId="urn:microsoft.com/office/officeart/2005/8/layout/chevron2"/>
    <dgm:cxn modelId="{800624D7-231A-46AC-BCD3-C18F2F73D88E}" type="presParOf" srcId="{B364E4D2-B524-4E65-B9A0-D7C3A30005D6}" destId="{AB51E320-16B0-4B06-B7E1-0C45F90FC149}" srcOrd="5" destOrd="0" presId="urn:microsoft.com/office/officeart/2005/8/layout/chevron2"/>
    <dgm:cxn modelId="{E28B487B-7D0F-4EBA-913F-65AE505E7D88}" type="presParOf" srcId="{B364E4D2-B524-4E65-B9A0-D7C3A30005D6}" destId="{F7165973-FAB8-48A5-906F-30C15AA81C47}" srcOrd="6" destOrd="0" presId="urn:microsoft.com/office/officeart/2005/8/layout/chevron2"/>
    <dgm:cxn modelId="{8CD6F5E9-6223-4D31-9BC0-D7D419BA6758}" type="presParOf" srcId="{F7165973-FAB8-48A5-906F-30C15AA81C47}" destId="{BBA20DAF-064A-4396-BD7A-111ED46212A3}" srcOrd="0" destOrd="0" presId="urn:microsoft.com/office/officeart/2005/8/layout/chevron2"/>
    <dgm:cxn modelId="{4B41AF36-7D8C-4BB6-B751-B064174532F5}" type="presParOf" srcId="{F7165973-FAB8-48A5-906F-30C15AA81C47}" destId="{C1CA259F-EA98-4570-B87E-807937CAFBFB}" srcOrd="1" destOrd="0" presId="urn:microsoft.com/office/officeart/2005/8/layout/chevron2"/>
    <dgm:cxn modelId="{2B69460A-4D77-4C03-B62D-3FEEEB2BCC79}" type="presParOf" srcId="{B364E4D2-B524-4E65-B9A0-D7C3A30005D6}" destId="{1F35D2E4-0E89-48D3-9411-4D1CF10508A0}" srcOrd="7" destOrd="0" presId="urn:microsoft.com/office/officeart/2005/8/layout/chevron2"/>
    <dgm:cxn modelId="{210EEB14-1487-4722-8F70-2B6669384047}" type="presParOf" srcId="{B364E4D2-B524-4E65-B9A0-D7C3A30005D6}" destId="{348B381A-EDB6-4759-8471-466C69743D81}" srcOrd="8" destOrd="0" presId="urn:microsoft.com/office/officeart/2005/8/layout/chevron2"/>
    <dgm:cxn modelId="{DA730F1B-117F-4C25-A833-A4357AEDC5E8}" type="presParOf" srcId="{348B381A-EDB6-4759-8471-466C69743D81}" destId="{AC509ECD-FFEE-4EB4-8AB2-EC4FB35EE9E0}" srcOrd="0" destOrd="0" presId="urn:microsoft.com/office/officeart/2005/8/layout/chevron2"/>
    <dgm:cxn modelId="{47EAAAEB-DA8B-40AD-A810-41846A059AC2}" type="presParOf" srcId="{348B381A-EDB6-4759-8471-466C69743D81}" destId="{2E8816C2-2FF0-4F51-8C92-2F721EA4159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1B1F5A-BFA7-4197-A1E9-C55876EDC75B}" type="datetimeFigureOut">
              <a:rPr lang="fr-FR" smtClean="0"/>
              <a:pPr/>
              <a:t>23/07/2019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2FE04-E37D-43FE-997D-826AEA7A26BE}" type="slidenum">
              <a:rPr lang="fr-FR" smtClean="0"/>
              <a:pPr/>
              <a:t>‹N°›</a:t>
            </a:fld>
            <a:endParaRPr lang="fr-FR"/>
          </a:p>
        </p:txBody>
      </p:sp>
    </p:spTree>
    <p:extLst>
      <p:ext uri="{BB962C8B-B14F-4D97-AF65-F5344CB8AC3E}">
        <p14:creationId xmlns:p14="http://schemas.microsoft.com/office/powerpoint/2010/main" val="187244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FFF80AA-C0D6-4D88-BC62-A40DC8A002FB}" type="slidenum">
              <a:rPr lang="fr-FR" smtClean="0"/>
              <a:t>14</a:t>
            </a:fld>
            <a:endParaRPr lang="fr-FR"/>
          </a:p>
        </p:txBody>
      </p:sp>
    </p:spTree>
    <p:extLst>
      <p:ext uri="{BB962C8B-B14F-4D97-AF65-F5344CB8AC3E}">
        <p14:creationId xmlns:p14="http://schemas.microsoft.com/office/powerpoint/2010/main" val="32076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r>
              <a:rPr lang="fr-FR" smtClean="0"/>
              <a:t>21/04/2016</a:t>
            </a:r>
            <a:endParaRPr lang="fr-FR"/>
          </a:p>
        </p:txBody>
      </p:sp>
      <p:sp>
        <p:nvSpPr>
          <p:cNvPr id="19" name="Espace réservé du pied de page 18"/>
          <p:cNvSpPr>
            <a:spLocks noGrp="1"/>
          </p:cNvSpPr>
          <p:nvPr>
            <p:ph type="ftr" sz="quarter" idx="11"/>
          </p:nvPr>
        </p:nvSpPr>
        <p:spPr/>
        <p:txBody>
          <a:bodyPr/>
          <a:lstStyle/>
          <a:p>
            <a:r>
              <a:rPr lang="fr-FR" smtClean="0"/>
              <a:t>EMPLOYEES MOTIVATION </a:t>
            </a:r>
            <a:endParaRPr lang="fr-FR"/>
          </a:p>
        </p:txBody>
      </p:sp>
      <p:sp>
        <p:nvSpPr>
          <p:cNvPr id="27" name="Espace réservé du numéro de diapositive 26"/>
          <p:cNvSpPr>
            <a:spLocks noGrp="1"/>
          </p:cNvSpPr>
          <p:nvPr>
            <p:ph type="sldNum" sz="quarter" idx="12"/>
          </p:nvPr>
        </p:nvSpPr>
        <p:spPr/>
        <p:txBody>
          <a:bodyPr/>
          <a:lstStyle/>
          <a:p>
            <a:fld id="{0DA5B990-8DEA-4953-98CC-66C63B11F13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21/04/2016</a:t>
            </a:r>
            <a:endParaRPr lang="fr-FR"/>
          </a:p>
        </p:txBody>
      </p:sp>
      <p:sp>
        <p:nvSpPr>
          <p:cNvPr id="5" name="Espace réservé du pied de page 4"/>
          <p:cNvSpPr>
            <a:spLocks noGrp="1"/>
          </p:cNvSpPr>
          <p:nvPr>
            <p:ph type="ftr" sz="quarter" idx="11"/>
          </p:nvPr>
        </p:nvSpPr>
        <p:spPr/>
        <p:txBody>
          <a:bodyPr/>
          <a:lstStyle/>
          <a:p>
            <a:r>
              <a:rPr lang="fr-FR" smtClean="0"/>
              <a:t>EMPLOYEES MOTIVATION </a:t>
            </a:r>
            <a:endParaRPr lang="fr-FR"/>
          </a:p>
        </p:txBody>
      </p:sp>
      <p:sp>
        <p:nvSpPr>
          <p:cNvPr id="6" name="Espace réservé du numéro de diapositive 5"/>
          <p:cNvSpPr>
            <a:spLocks noGrp="1"/>
          </p:cNvSpPr>
          <p:nvPr>
            <p:ph type="sldNum" sz="quarter" idx="12"/>
          </p:nvPr>
        </p:nvSpPr>
        <p:spPr/>
        <p:txBody>
          <a:bodyPr/>
          <a:lstStyle/>
          <a:p>
            <a:fld id="{0DA5B990-8DEA-4953-98CC-66C63B11F130}" type="slidenum">
              <a:rPr lang="fr-FR" smtClean="0"/>
              <a:pPr/>
              <a:t>‹N°›</a:t>
            </a:fld>
            <a:endParaRPr lang="fr-F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21/04/2016</a:t>
            </a:r>
            <a:endParaRPr lang="fr-FR"/>
          </a:p>
        </p:txBody>
      </p:sp>
      <p:sp>
        <p:nvSpPr>
          <p:cNvPr id="5" name="Espace réservé du pied de page 4"/>
          <p:cNvSpPr>
            <a:spLocks noGrp="1"/>
          </p:cNvSpPr>
          <p:nvPr>
            <p:ph type="ftr" sz="quarter" idx="11"/>
          </p:nvPr>
        </p:nvSpPr>
        <p:spPr/>
        <p:txBody>
          <a:bodyPr/>
          <a:lstStyle/>
          <a:p>
            <a:r>
              <a:rPr lang="fr-FR" smtClean="0"/>
              <a:t>EMPLOYEES MOTIVATION </a:t>
            </a:r>
            <a:endParaRPr lang="fr-FR"/>
          </a:p>
        </p:txBody>
      </p:sp>
      <p:sp>
        <p:nvSpPr>
          <p:cNvPr id="6" name="Espace réservé du numéro de diapositive 5"/>
          <p:cNvSpPr>
            <a:spLocks noGrp="1"/>
          </p:cNvSpPr>
          <p:nvPr>
            <p:ph type="sldNum" sz="quarter" idx="12"/>
          </p:nvPr>
        </p:nvSpPr>
        <p:spPr/>
        <p:txBody>
          <a:bodyPr/>
          <a:lstStyle/>
          <a:p>
            <a:fld id="{0DA5B990-8DEA-4953-98CC-66C63B11F130}" type="slidenum">
              <a:rPr lang="fr-FR" smtClean="0"/>
              <a:pPr/>
              <a:t>‹N°›</a:t>
            </a:fld>
            <a:endParaRPr lang="fr-F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21/04/2016</a:t>
            </a:r>
            <a:endParaRPr lang="fr-FR"/>
          </a:p>
        </p:txBody>
      </p:sp>
      <p:sp>
        <p:nvSpPr>
          <p:cNvPr id="5" name="Espace réservé du pied de page 4"/>
          <p:cNvSpPr>
            <a:spLocks noGrp="1"/>
          </p:cNvSpPr>
          <p:nvPr>
            <p:ph type="ftr" sz="quarter" idx="11"/>
          </p:nvPr>
        </p:nvSpPr>
        <p:spPr/>
        <p:txBody>
          <a:bodyPr/>
          <a:lstStyle/>
          <a:p>
            <a:r>
              <a:rPr lang="fr-FR" smtClean="0"/>
              <a:t>EMPLOYEES MOTIVATION </a:t>
            </a:r>
            <a:endParaRPr lang="fr-FR"/>
          </a:p>
        </p:txBody>
      </p:sp>
      <p:sp>
        <p:nvSpPr>
          <p:cNvPr id="6" name="Espace réservé du numéro de diapositive 5"/>
          <p:cNvSpPr>
            <a:spLocks noGrp="1"/>
          </p:cNvSpPr>
          <p:nvPr>
            <p:ph type="sldNum" sz="quarter" idx="12"/>
          </p:nvPr>
        </p:nvSpPr>
        <p:spPr/>
        <p:txBody>
          <a:bodyPr/>
          <a:lstStyle/>
          <a:p>
            <a:fld id="{0DA5B990-8DEA-4953-98CC-66C63B11F130}" type="slidenum">
              <a:rPr lang="fr-FR" smtClean="0"/>
              <a:pPr/>
              <a:t>‹N°›</a:t>
            </a:fld>
            <a:endParaRPr lang="fr-F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21/04/2016</a:t>
            </a:r>
            <a:endParaRPr lang="fr-FR"/>
          </a:p>
        </p:txBody>
      </p:sp>
      <p:sp>
        <p:nvSpPr>
          <p:cNvPr id="5" name="Espace réservé du pied de page 4"/>
          <p:cNvSpPr>
            <a:spLocks noGrp="1"/>
          </p:cNvSpPr>
          <p:nvPr>
            <p:ph type="ftr" sz="quarter" idx="11"/>
          </p:nvPr>
        </p:nvSpPr>
        <p:spPr/>
        <p:txBody>
          <a:bodyPr/>
          <a:lstStyle/>
          <a:p>
            <a:r>
              <a:rPr lang="fr-FR" smtClean="0"/>
              <a:t>EMPLOYEES MOTIVATION </a:t>
            </a:r>
            <a:endParaRPr lang="fr-FR"/>
          </a:p>
        </p:txBody>
      </p:sp>
      <p:sp>
        <p:nvSpPr>
          <p:cNvPr id="6" name="Espace réservé du numéro de diapositive 5"/>
          <p:cNvSpPr>
            <a:spLocks noGrp="1"/>
          </p:cNvSpPr>
          <p:nvPr>
            <p:ph type="sldNum" sz="quarter" idx="12"/>
          </p:nvPr>
        </p:nvSpPr>
        <p:spPr/>
        <p:txBody>
          <a:bodyPr/>
          <a:lstStyle/>
          <a:p>
            <a:fld id="{0DA5B990-8DEA-4953-98CC-66C63B11F13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r>
              <a:rPr lang="fr-FR" smtClean="0"/>
              <a:t>21/04/2016</a:t>
            </a:r>
            <a:endParaRPr lang="fr-FR"/>
          </a:p>
        </p:txBody>
      </p:sp>
      <p:sp>
        <p:nvSpPr>
          <p:cNvPr id="6" name="Espace réservé du pied de page 5"/>
          <p:cNvSpPr>
            <a:spLocks noGrp="1"/>
          </p:cNvSpPr>
          <p:nvPr>
            <p:ph type="ftr" sz="quarter" idx="11"/>
          </p:nvPr>
        </p:nvSpPr>
        <p:spPr/>
        <p:txBody>
          <a:bodyPr/>
          <a:lstStyle/>
          <a:p>
            <a:r>
              <a:rPr lang="fr-FR" smtClean="0"/>
              <a:t>EMPLOYEES MOTIVATION </a:t>
            </a:r>
            <a:endParaRPr lang="fr-FR"/>
          </a:p>
        </p:txBody>
      </p:sp>
      <p:sp>
        <p:nvSpPr>
          <p:cNvPr id="7" name="Espace réservé du numéro de diapositive 6"/>
          <p:cNvSpPr>
            <a:spLocks noGrp="1"/>
          </p:cNvSpPr>
          <p:nvPr>
            <p:ph type="sldNum" sz="quarter" idx="12"/>
          </p:nvPr>
        </p:nvSpPr>
        <p:spPr/>
        <p:txBody>
          <a:bodyPr/>
          <a:lstStyle/>
          <a:p>
            <a:fld id="{0DA5B990-8DEA-4953-98CC-66C63B11F130}" type="slidenum">
              <a:rPr lang="fr-FR" smtClean="0"/>
              <a:pPr/>
              <a:t>‹N°›</a:t>
            </a:fld>
            <a:endParaRPr lang="fr-F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r>
              <a:rPr lang="fr-FR" smtClean="0"/>
              <a:t>21/04/2016</a:t>
            </a:r>
            <a:endParaRPr lang="fr-FR"/>
          </a:p>
        </p:txBody>
      </p:sp>
      <p:sp>
        <p:nvSpPr>
          <p:cNvPr id="8" name="Espace réservé du pied de page 7"/>
          <p:cNvSpPr>
            <a:spLocks noGrp="1"/>
          </p:cNvSpPr>
          <p:nvPr>
            <p:ph type="ftr" sz="quarter" idx="11"/>
          </p:nvPr>
        </p:nvSpPr>
        <p:spPr/>
        <p:txBody>
          <a:bodyPr/>
          <a:lstStyle/>
          <a:p>
            <a:r>
              <a:rPr lang="fr-FR" smtClean="0"/>
              <a:t>EMPLOYEES MOTIVATION </a:t>
            </a:r>
            <a:endParaRPr lang="fr-FR"/>
          </a:p>
        </p:txBody>
      </p:sp>
      <p:sp>
        <p:nvSpPr>
          <p:cNvPr id="9" name="Espace réservé du numéro de diapositive 8"/>
          <p:cNvSpPr>
            <a:spLocks noGrp="1"/>
          </p:cNvSpPr>
          <p:nvPr>
            <p:ph type="sldNum" sz="quarter" idx="12"/>
          </p:nvPr>
        </p:nvSpPr>
        <p:spPr/>
        <p:txBody>
          <a:bodyPr/>
          <a:lstStyle/>
          <a:p>
            <a:fld id="{0DA5B990-8DEA-4953-98CC-66C63B11F130}" type="slidenum">
              <a:rPr lang="fr-FR" smtClean="0"/>
              <a:pPr/>
              <a:t>‹N°›</a:t>
            </a:fld>
            <a:endParaRPr lang="fr-F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r>
              <a:rPr lang="fr-FR" smtClean="0"/>
              <a:t>21/04/2016</a:t>
            </a:r>
            <a:endParaRPr lang="fr-FR"/>
          </a:p>
        </p:txBody>
      </p:sp>
      <p:sp>
        <p:nvSpPr>
          <p:cNvPr id="4" name="Espace réservé du pied de page 3"/>
          <p:cNvSpPr>
            <a:spLocks noGrp="1"/>
          </p:cNvSpPr>
          <p:nvPr>
            <p:ph type="ftr" sz="quarter" idx="11"/>
          </p:nvPr>
        </p:nvSpPr>
        <p:spPr/>
        <p:txBody>
          <a:bodyPr/>
          <a:lstStyle/>
          <a:p>
            <a:r>
              <a:rPr lang="fr-FR" smtClean="0"/>
              <a:t>EMPLOYEES MOTIVATION </a:t>
            </a:r>
            <a:endParaRPr lang="fr-FR"/>
          </a:p>
        </p:txBody>
      </p:sp>
      <p:sp>
        <p:nvSpPr>
          <p:cNvPr id="5" name="Espace réservé du numéro de diapositive 4"/>
          <p:cNvSpPr>
            <a:spLocks noGrp="1"/>
          </p:cNvSpPr>
          <p:nvPr>
            <p:ph type="sldNum" sz="quarter" idx="12"/>
          </p:nvPr>
        </p:nvSpPr>
        <p:spPr/>
        <p:txBody>
          <a:bodyPr/>
          <a:lstStyle/>
          <a:p>
            <a:fld id="{0DA5B990-8DEA-4953-98CC-66C63B11F130}" type="slidenum">
              <a:rPr lang="fr-FR" smtClean="0"/>
              <a:pPr/>
              <a:t>‹N°›</a:t>
            </a:fld>
            <a:endParaRPr lang="fr-F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21/04/2016</a:t>
            </a:r>
            <a:endParaRPr lang="fr-FR"/>
          </a:p>
        </p:txBody>
      </p:sp>
      <p:sp>
        <p:nvSpPr>
          <p:cNvPr id="3" name="Espace réservé du pied de page 2"/>
          <p:cNvSpPr>
            <a:spLocks noGrp="1"/>
          </p:cNvSpPr>
          <p:nvPr>
            <p:ph type="ftr" sz="quarter" idx="11"/>
          </p:nvPr>
        </p:nvSpPr>
        <p:spPr/>
        <p:txBody>
          <a:bodyPr/>
          <a:lstStyle/>
          <a:p>
            <a:r>
              <a:rPr lang="fr-FR" smtClean="0"/>
              <a:t>EMPLOYEES MOTIVATION </a:t>
            </a:r>
            <a:endParaRPr lang="fr-FR"/>
          </a:p>
        </p:txBody>
      </p:sp>
      <p:sp>
        <p:nvSpPr>
          <p:cNvPr id="4" name="Espace réservé du numéro de diapositive 3"/>
          <p:cNvSpPr>
            <a:spLocks noGrp="1"/>
          </p:cNvSpPr>
          <p:nvPr>
            <p:ph type="sldNum" sz="quarter" idx="12"/>
          </p:nvPr>
        </p:nvSpPr>
        <p:spPr/>
        <p:txBody>
          <a:bodyPr/>
          <a:lstStyle/>
          <a:p>
            <a:fld id="{0DA5B990-8DEA-4953-98CC-66C63B11F130}" type="slidenum">
              <a:rPr lang="fr-FR" smtClean="0"/>
              <a:pPr/>
              <a:t>‹N°›</a:t>
            </a:fld>
            <a:endParaRPr lang="fr-F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r>
              <a:rPr lang="fr-FR" smtClean="0"/>
              <a:t>21/04/2016</a:t>
            </a:r>
            <a:endParaRPr lang="fr-FR"/>
          </a:p>
        </p:txBody>
      </p:sp>
      <p:sp>
        <p:nvSpPr>
          <p:cNvPr id="6" name="Espace réservé du pied de page 5"/>
          <p:cNvSpPr>
            <a:spLocks noGrp="1"/>
          </p:cNvSpPr>
          <p:nvPr>
            <p:ph type="ftr" sz="quarter" idx="11"/>
          </p:nvPr>
        </p:nvSpPr>
        <p:spPr/>
        <p:txBody>
          <a:bodyPr/>
          <a:lstStyle/>
          <a:p>
            <a:r>
              <a:rPr lang="fr-FR" smtClean="0"/>
              <a:t>EMPLOYEES MOTIVATION </a:t>
            </a:r>
            <a:endParaRPr lang="fr-FR"/>
          </a:p>
        </p:txBody>
      </p:sp>
      <p:sp>
        <p:nvSpPr>
          <p:cNvPr id="7" name="Espace réservé du numéro de diapositive 6"/>
          <p:cNvSpPr>
            <a:spLocks noGrp="1"/>
          </p:cNvSpPr>
          <p:nvPr>
            <p:ph type="sldNum" sz="quarter" idx="12"/>
          </p:nvPr>
        </p:nvSpPr>
        <p:spPr/>
        <p:txBody>
          <a:bodyPr/>
          <a:lstStyle/>
          <a:p>
            <a:fld id="{0DA5B990-8DEA-4953-98CC-66C63B11F130}" type="slidenum">
              <a:rPr lang="fr-FR" smtClean="0"/>
              <a:pPr/>
              <a:t>‹N°›</a:t>
            </a:fld>
            <a:endParaRPr lang="fr-F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21/04/2016</a:t>
            </a:r>
            <a:endParaRPr lang="fr-FR"/>
          </a:p>
        </p:txBody>
      </p:sp>
      <p:sp>
        <p:nvSpPr>
          <p:cNvPr id="6" name="Espace réservé du pied de page 5"/>
          <p:cNvSpPr>
            <a:spLocks noGrp="1"/>
          </p:cNvSpPr>
          <p:nvPr>
            <p:ph type="ftr" sz="quarter" idx="11"/>
          </p:nvPr>
        </p:nvSpPr>
        <p:spPr/>
        <p:txBody>
          <a:bodyPr/>
          <a:lstStyle/>
          <a:p>
            <a:r>
              <a:rPr lang="fr-FR" smtClean="0"/>
              <a:t>EMPLOYEES MOTIVATION </a:t>
            </a:r>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0DA5B990-8DEA-4953-98CC-66C63B11F130}"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smtClean="0"/>
              <a:t>21/04/2016</a:t>
            </a:r>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smtClean="0"/>
              <a:t>EMPLOYEES MOTIVATION </a:t>
            </a: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A5B990-8DEA-4953-98CC-66C63B11F130}"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DA5B990-8DEA-4953-98CC-66C63B11F130}" type="slidenum">
              <a:rPr lang="fr-FR" smtClean="0"/>
              <a:pPr/>
              <a:t>1</a:t>
            </a:fld>
            <a:endParaRPr lang="fr-FR"/>
          </a:p>
        </p:txBody>
      </p:sp>
      <p:sp>
        <p:nvSpPr>
          <p:cNvPr id="3" name="Parchemin horizontal 2"/>
          <p:cNvSpPr/>
          <p:nvPr/>
        </p:nvSpPr>
        <p:spPr>
          <a:xfrm>
            <a:off x="251520" y="1700807"/>
            <a:ext cx="8640960" cy="3240361"/>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893635" y="2492896"/>
            <a:ext cx="7704856" cy="1754326"/>
          </a:xfrm>
          <a:prstGeom prst="rect">
            <a:avLst/>
          </a:prstGeom>
          <a:solidFill>
            <a:schemeClr val="accent4">
              <a:lumMod val="20000"/>
              <a:lumOff val="80000"/>
            </a:schemeClr>
          </a:solidFill>
          <a:ln>
            <a:solidFill>
              <a:srgbClr val="0070C0"/>
            </a:solidFill>
          </a:ln>
        </p:spPr>
        <p:txBody>
          <a:bodyPr wrap="square" rtlCol="0">
            <a:spAutoFit/>
          </a:bodyPr>
          <a:lstStyle/>
          <a:p>
            <a:pPr algn="ctr"/>
            <a:r>
              <a:rPr lang="fr-FR" sz="3600" b="1" dirty="0" smtClean="0">
                <a:latin typeface="Times New Roman" panose="02020603050405020304" pitchFamily="18" charset="0"/>
                <a:cs typeface="Times New Roman" panose="02020603050405020304" pitchFamily="18" charset="0"/>
              </a:rPr>
              <a:t>CENTRE DE BILAN DE COMPETENCES </a:t>
            </a:r>
            <a:endParaRPr lang="fr-FR" sz="3600" b="1" dirty="0">
              <a:latin typeface="Times New Roman" panose="02020603050405020304" pitchFamily="18" charset="0"/>
              <a:cs typeface="Times New Roman" panose="02020603050405020304" pitchFamily="18" charset="0"/>
            </a:endParaRPr>
          </a:p>
          <a:p>
            <a:pPr algn="ctr"/>
            <a:r>
              <a:rPr lang="fr-FR" sz="3600" b="1" dirty="0" smtClean="0">
                <a:latin typeface="Times New Roman" panose="02020603050405020304" pitchFamily="18" charset="0"/>
                <a:cs typeface="Times New Roman" panose="02020603050405020304" pitchFamily="18" charset="0"/>
              </a:rPr>
              <a:t>DE HUMAN PROJECT</a:t>
            </a:r>
          </a:p>
        </p:txBody>
      </p:sp>
      <p:sp>
        <p:nvSpPr>
          <p:cNvPr id="2" name="Rectangle 1"/>
          <p:cNvSpPr/>
          <p:nvPr/>
        </p:nvSpPr>
        <p:spPr>
          <a:xfrm>
            <a:off x="1403648" y="4581128"/>
            <a:ext cx="6399584" cy="1938992"/>
          </a:xfrm>
          <a:prstGeom prst="rect">
            <a:avLst/>
          </a:prstGeom>
          <a:solidFill>
            <a:schemeClr val="bg1"/>
          </a:solidFill>
          <a:ln>
            <a:solidFill>
              <a:schemeClr val="bg1"/>
            </a:solidFill>
          </a:ln>
        </p:spPr>
        <p:txBody>
          <a:bodyPr wrap="square">
            <a:spAutoFit/>
          </a:bodyPr>
          <a:lstStyle/>
          <a:p>
            <a:r>
              <a:rPr lang="fr-FR" sz="2000" b="1" dirty="0" smtClean="0">
                <a:latin typeface="Times New Roman" panose="02020603050405020304" pitchFamily="18" charset="0"/>
                <a:cs typeface="Times New Roman" panose="02020603050405020304" pitchFamily="18" charset="0"/>
              </a:rPr>
              <a:t>CITE </a:t>
            </a:r>
            <a:r>
              <a:rPr lang="fr-FR" sz="2000" b="1" dirty="0">
                <a:latin typeface="Times New Roman" panose="02020603050405020304" pitchFamily="18" charset="0"/>
                <a:cs typeface="Times New Roman" panose="02020603050405020304" pitchFamily="18" charset="0"/>
              </a:rPr>
              <a:t>1 200 Logements, 01 BP 1</a:t>
            </a:r>
            <a:r>
              <a:rPr lang="fr-FR" sz="2000" b="1" dirty="0" smtClean="0">
                <a:latin typeface="Times New Roman" panose="02020603050405020304" pitchFamily="18" charset="0"/>
                <a:cs typeface="Times New Roman" panose="02020603050405020304" pitchFamily="18" charset="0"/>
              </a:rPr>
              <a:t>612 </a:t>
            </a:r>
            <a:r>
              <a:rPr lang="fr-FR" sz="2000" b="1" dirty="0">
                <a:latin typeface="Times New Roman" panose="02020603050405020304" pitchFamily="18" charset="0"/>
                <a:cs typeface="Times New Roman" panose="02020603050405020304" pitchFamily="18" charset="0"/>
              </a:rPr>
              <a:t>Ouagadougou 01 </a:t>
            </a:r>
            <a:endParaRPr lang="fr-FR" sz="2000" dirty="0">
              <a:latin typeface="Times New Roman" panose="02020603050405020304" pitchFamily="18" charset="0"/>
              <a:cs typeface="Times New Roman" panose="02020603050405020304" pitchFamily="18" charset="0"/>
            </a:endParaRPr>
          </a:p>
          <a:p>
            <a:r>
              <a:rPr lang="fr-FR" sz="2000" b="1" i="1"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Tel (fixe) </a:t>
            </a:r>
            <a:r>
              <a:rPr lang="fr-FR" sz="2000" b="1" i="1" dirty="0">
                <a:latin typeface="Times New Roman" panose="02020603050405020304" pitchFamily="18" charset="0"/>
                <a:cs typeface="Times New Roman" panose="02020603050405020304" pitchFamily="18" charset="0"/>
              </a:rPr>
              <a:t>: </a:t>
            </a:r>
            <a:r>
              <a:rPr lang="fr-FR" sz="20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+226 </a:t>
            </a:r>
            <a:r>
              <a:rPr lang="fr-FR" sz="2000" b="1"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25</a:t>
            </a:r>
            <a:r>
              <a:rPr lang="fr-FR" sz="2000" b="1" dirty="0">
                <a:latin typeface="Times New Roman" panose="02020603050405020304" pitchFamily="18" charset="0"/>
                <a:cs typeface="Times New Roman" panose="02020603050405020304" pitchFamily="18" charset="0"/>
              </a:rPr>
              <a:t> 36 32 92</a:t>
            </a:r>
            <a:r>
              <a:rPr lang="fr-FR" sz="2000" b="1" i="1" dirty="0">
                <a:latin typeface="Times New Roman" panose="02020603050405020304" pitchFamily="18" charset="0"/>
                <a:cs typeface="Times New Roman" panose="02020603050405020304" pitchFamily="18" charset="0"/>
              </a:rPr>
              <a:t> </a:t>
            </a:r>
            <a:r>
              <a:rPr lang="fr-FR" sz="2000" b="1" dirty="0" smtClean="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a:p>
            <a:r>
              <a:rPr lang="fr-FR" sz="2000" b="1" i="1"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Mobile</a:t>
            </a:r>
            <a:r>
              <a:rPr lang="fr-FR" sz="2000" b="1" i="1" dirty="0">
                <a:latin typeface="Times New Roman" panose="02020603050405020304" pitchFamily="18" charset="0"/>
                <a:cs typeface="Times New Roman" panose="02020603050405020304" pitchFamily="18" charset="0"/>
              </a:rPr>
              <a:t>    :  </a:t>
            </a:r>
            <a:r>
              <a:rPr lang="fr-FR" sz="20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+226 </a:t>
            </a:r>
            <a:r>
              <a:rPr lang="fr-FR" sz="2000" b="1"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64 63 51 99 ;</a:t>
            </a:r>
            <a:r>
              <a:rPr lang="fr-FR" sz="20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a:p>
            <a:r>
              <a:rPr lang="fr-FR" sz="20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+226 </a:t>
            </a:r>
            <a:r>
              <a:rPr lang="fr-FR" sz="2000" b="1"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57 43 66 79 ;</a:t>
            </a:r>
            <a:r>
              <a:rPr lang="fr-FR" sz="20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a:p>
            <a:r>
              <a:rPr lang="fr-FR" sz="20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+226 </a:t>
            </a:r>
            <a:r>
              <a:rPr lang="fr-FR" sz="2000" b="1"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77 04 91 78.</a:t>
            </a:r>
            <a:endParaRPr lang="fr-FR" sz="2000" dirty="0">
              <a:latin typeface="Times New Roman" panose="02020603050405020304" pitchFamily="18" charset="0"/>
              <a:cs typeface="Times New Roman" panose="02020603050405020304" pitchFamily="18" charset="0"/>
            </a:endParaRPr>
          </a:p>
          <a:p>
            <a:r>
              <a:rPr lang="fr-FR" sz="2000" dirty="0" smtClean="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fr-FR" sz="2000" b="1" dirty="0" smtClean="0">
                <a:solidFill>
                  <a:schemeClr val="accent1"/>
                </a:solidFill>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http://bilan.humanprojectbf.com</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692696"/>
            <a:ext cx="3600400" cy="1365669"/>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614148" y="1884823"/>
            <a:ext cx="7994176" cy="82409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257175" indent="-257175" algn="ctr">
              <a:lnSpc>
                <a:spcPct val="107000"/>
              </a:lnSpc>
              <a:buFont typeface="+mj-lt"/>
              <a:buAutoNum type="arabicPeriod"/>
            </a:pPr>
            <a:endParaRPr lang="fr-FR" b="1" u="sng" dirty="0" smtClean="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257175" indent="-257175" algn="ctr">
              <a:lnSpc>
                <a:spcPct val="107000"/>
              </a:lnSpc>
              <a:buFont typeface="+mj-lt"/>
              <a:buAutoNum type="arabicPeriod"/>
            </a:pPr>
            <a:r>
              <a:rPr lang="fr-FR" b="1" dirty="0" smtClean="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TESTS </a:t>
            </a:r>
            <a:r>
              <a:rPr lang="fr-FR" b="1"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DE CONNAISSANCES</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marL="342900" algn="ctr">
              <a:lnSpc>
                <a:spcPct val="107000"/>
              </a:lnSpc>
            </a:pPr>
            <a:r>
              <a:rPr lang="fr-FR"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Objectif : évaluer le niveau d’acquisition de certaines connaissances.</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600"/>
              </a:spcAft>
            </a:pPr>
            <a:r>
              <a:rPr lang="fr-FR"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7" name="Rectangle à coins arrondis 16"/>
          <p:cNvSpPr/>
          <p:nvPr/>
        </p:nvSpPr>
        <p:spPr>
          <a:xfrm>
            <a:off x="614148" y="2891268"/>
            <a:ext cx="7994176" cy="84992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257175" indent="-257175" algn="ctr">
              <a:lnSpc>
                <a:spcPct val="107000"/>
              </a:lnSpc>
              <a:buFont typeface="+mj-lt"/>
              <a:buAutoNum type="arabicPeriod" startAt="2"/>
            </a:pPr>
            <a:r>
              <a:rPr lang="fr-FR" b="1"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TESTS D’APTITUDES</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marL="171450" algn="ctr">
              <a:lnSpc>
                <a:spcPct val="107000"/>
              </a:lnSpc>
            </a:pPr>
            <a:r>
              <a:rPr lang="fr-FR"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Objectif : Permet d’évaluer les dispositions à effectuer des tâches spécifiques.</a:t>
            </a:r>
            <a:endParaRPr lang="fr-FR"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à coins arrondis 17"/>
          <p:cNvSpPr/>
          <p:nvPr/>
        </p:nvSpPr>
        <p:spPr>
          <a:xfrm>
            <a:off x="614148" y="3991519"/>
            <a:ext cx="7994176" cy="82953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257175" indent="-257175" algn="ctr">
              <a:lnSpc>
                <a:spcPct val="107000"/>
              </a:lnSpc>
              <a:buFont typeface="+mj-lt"/>
              <a:buAutoNum type="arabicPeriod" startAt="3"/>
            </a:pPr>
            <a:endParaRPr lang="fr-FR" b="1" u="sng" dirty="0" smtClean="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257175" indent="-257175" algn="ctr">
              <a:lnSpc>
                <a:spcPct val="107000"/>
              </a:lnSpc>
              <a:buFont typeface="+mj-lt"/>
              <a:buAutoNum type="arabicPeriod" startAt="3"/>
            </a:pPr>
            <a:r>
              <a:rPr lang="fr-FR" b="1" dirty="0" smtClean="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TESTS </a:t>
            </a:r>
            <a:r>
              <a:rPr lang="fr-FR" b="1"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DE VALEURS PROFESSIONNELLES ET HUMAINES</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fr-FR"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Concernent les objectifs vitaux qui dynamisent les traits de personnalité</a:t>
            </a:r>
            <a:endParaRPr lang="fr-FR" sz="135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600"/>
              </a:spcAft>
            </a:pPr>
            <a:r>
              <a:rPr lang="fr-FR" sz="135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Rectangle à coins arrondis 18"/>
          <p:cNvSpPr/>
          <p:nvPr/>
        </p:nvSpPr>
        <p:spPr>
          <a:xfrm>
            <a:off x="604186" y="5157192"/>
            <a:ext cx="7994176" cy="91516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342900" indent="-171450" algn="ctr">
              <a:lnSpc>
                <a:spcPct val="107000"/>
              </a:lnSpc>
            </a:pPr>
            <a:r>
              <a:rPr lang="fr-FR" b="1"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4. </a:t>
            </a:r>
            <a:r>
              <a:rPr lang="fr-FR" sz="1600" b="1"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QUESTIONNAIRE D’INTERET PROFESSIONNEL OU DE MOTIVATION</a:t>
            </a:r>
            <a:endParaRPr lang="fr-FR"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fr-FR"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Objectif : mobilité, reclassement et réorientation</a:t>
            </a:r>
            <a:endParaRPr lang="fr-FR"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770257" y="1206298"/>
            <a:ext cx="7681957" cy="369332"/>
          </a:xfrm>
          <a:prstGeom prst="rect">
            <a:avLst/>
          </a:prstGeom>
        </p:spPr>
        <p:txBody>
          <a:bodyPr wrap="square">
            <a:spAutoFit/>
          </a:bodyPr>
          <a:lstStyle/>
          <a:p>
            <a:r>
              <a:rPr lang="fr-FR" b="1" u="sng" dirty="0">
                <a:latin typeface="Times New Roman" panose="02020603050405020304" pitchFamily="18" charset="0"/>
                <a:ea typeface="Calibri" panose="020F0502020204030204" pitchFamily="34" charset="0"/>
              </a:rPr>
              <a:t>LES DIFFERENTS TESTS DU CENTRE DE BILAN DE COMPETENCES</a:t>
            </a:r>
            <a:endParaRPr lang="fr-FR"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3048004" cy="1058685"/>
          </a:xfrm>
          <a:prstGeom prst="rect">
            <a:avLst/>
          </a:prstGeom>
        </p:spPr>
      </p:pic>
    </p:spTree>
    <p:extLst>
      <p:ext uri="{BB962C8B-B14F-4D97-AF65-F5344CB8AC3E}">
        <p14:creationId xmlns:p14="http://schemas.microsoft.com/office/powerpoint/2010/main" val="19655286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1"/>
            <a:ext cx="9143999" cy="5143499"/>
          </a:xfrm>
          <a:prstGeom prst="rect">
            <a:avLst/>
          </a:prstGeom>
        </p:spPr>
      </p:pic>
    </p:spTree>
    <p:extLst>
      <p:ext uri="{BB962C8B-B14F-4D97-AF65-F5344CB8AC3E}">
        <p14:creationId xmlns:p14="http://schemas.microsoft.com/office/powerpoint/2010/main" val="34738865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43499"/>
          </a:xfrm>
          <a:prstGeom prst="rect">
            <a:avLst/>
          </a:prstGeom>
        </p:spPr>
      </p:pic>
    </p:spTree>
    <p:extLst>
      <p:ext uri="{BB962C8B-B14F-4D97-AF65-F5344CB8AC3E}">
        <p14:creationId xmlns:p14="http://schemas.microsoft.com/office/powerpoint/2010/main" val="14536736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31486568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69154" y="2232747"/>
            <a:ext cx="2135332" cy="248209"/>
          </a:xfrm>
          <a:prstGeom prst="rect">
            <a:avLst/>
          </a:prstGeom>
          <a:noFill/>
        </p:spPr>
        <p:txBody>
          <a:bodyPr wrap="square" rtlCol="0">
            <a:spAutoFit/>
          </a:bodyPr>
          <a:lstStyle/>
          <a:p>
            <a:endParaRPr lang="fr-FR" sz="1013" dirty="0"/>
          </a:p>
        </p:txBody>
      </p:sp>
      <p:sp>
        <p:nvSpPr>
          <p:cNvPr id="8" name="Flèche vers le bas 8"/>
          <p:cNvSpPr/>
          <p:nvPr/>
        </p:nvSpPr>
        <p:spPr>
          <a:xfrm>
            <a:off x="3058597" y="8896112"/>
            <a:ext cx="57507" cy="214313"/>
          </a:xfrm>
          <a:custGeom>
            <a:avLst>
              <a:gd name="f0" fmla="val 18702"/>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5B9BD5"/>
          </a:solidFill>
          <a:ln w="12701" cap="flat">
            <a:solidFill>
              <a:srgbClr val="41719C"/>
            </a:solidFill>
            <a:prstDash val="solid"/>
            <a:miter/>
          </a:ln>
        </p:spPr>
        <p:txBody>
          <a:bodyPr lIns="0" tIns="0" rIns="0" bIns="0"/>
          <a:lstStyle/>
          <a:p>
            <a:endParaRPr lang="fr-FR" sz="1013"/>
          </a:p>
        </p:txBody>
      </p:sp>
      <p:sp>
        <p:nvSpPr>
          <p:cNvPr id="9" name="Flèche vers le bas 9"/>
          <p:cNvSpPr/>
          <p:nvPr/>
        </p:nvSpPr>
        <p:spPr>
          <a:xfrm>
            <a:off x="3066457" y="9341882"/>
            <a:ext cx="56078" cy="299681"/>
          </a:xfrm>
          <a:custGeom>
            <a:avLst>
              <a:gd name="f0" fmla="val 19566"/>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5B9BD5"/>
          </a:solidFill>
          <a:ln w="12701" cap="flat">
            <a:solidFill>
              <a:srgbClr val="41719C"/>
            </a:solidFill>
            <a:prstDash val="solid"/>
            <a:miter/>
          </a:ln>
        </p:spPr>
        <p:txBody>
          <a:bodyPr lIns="0" tIns="0" rIns="0" bIns="0"/>
          <a:lstStyle/>
          <a:p>
            <a:endParaRPr lang="fr-FR" sz="1013"/>
          </a:p>
        </p:txBody>
      </p:sp>
      <p:sp>
        <p:nvSpPr>
          <p:cNvPr id="10" name="Flèche vers le bas 10"/>
          <p:cNvSpPr/>
          <p:nvPr/>
        </p:nvSpPr>
        <p:spPr>
          <a:xfrm>
            <a:off x="3074314" y="10001607"/>
            <a:ext cx="61793" cy="380048"/>
          </a:xfrm>
          <a:custGeom>
            <a:avLst>
              <a:gd name="f0" fmla="val 19846"/>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5B9BD5"/>
          </a:solidFill>
          <a:ln w="12701" cap="flat">
            <a:solidFill>
              <a:srgbClr val="41719C"/>
            </a:solidFill>
            <a:prstDash val="solid"/>
            <a:miter/>
          </a:ln>
        </p:spPr>
        <p:txBody>
          <a:bodyPr lIns="0" tIns="0" rIns="0" bIns="0"/>
          <a:lstStyle/>
          <a:p>
            <a:endParaRPr lang="fr-FR" sz="1013"/>
          </a:p>
        </p:txBody>
      </p:sp>
      <p:sp>
        <p:nvSpPr>
          <p:cNvPr id="11" name="Rectangle 9"/>
          <p:cNvSpPr>
            <a:spLocks noChangeArrowheads="1"/>
          </p:cNvSpPr>
          <p:nvPr/>
        </p:nvSpPr>
        <p:spPr bwMode="auto">
          <a:xfrm>
            <a:off x="1143001" y="1524868"/>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fr-FR" sz="1013"/>
          </a:p>
        </p:txBody>
      </p:sp>
      <p:sp>
        <p:nvSpPr>
          <p:cNvPr id="3" name="ZoneTexte 2"/>
          <p:cNvSpPr txBox="1"/>
          <p:nvPr/>
        </p:nvSpPr>
        <p:spPr>
          <a:xfrm>
            <a:off x="1439840" y="591071"/>
            <a:ext cx="6172200" cy="461665"/>
          </a:xfrm>
          <a:prstGeom prst="rect">
            <a:avLst/>
          </a:prstGeom>
          <a:noFill/>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Ils ont déjà testé notre outil d’évaluation</a:t>
            </a:r>
          </a:p>
        </p:txBody>
      </p:sp>
      <p:pic>
        <p:nvPicPr>
          <p:cNvPr id="1026" name="Image 1" descr="C:\Users\HP\Desktop\CLE USB 05 MAI\LOGO HUMAN 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860822"/>
            <a:ext cx="144065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au 4"/>
          <p:cNvGraphicFramePr>
            <a:graphicFrameLocks noGrp="1"/>
          </p:cNvGraphicFramePr>
          <p:nvPr>
            <p:extLst>
              <p:ext uri="{D42A27DB-BD31-4B8C-83A1-F6EECF244321}">
                <p14:modId xmlns:p14="http://schemas.microsoft.com/office/powerpoint/2010/main" val="3081589710"/>
              </p:ext>
            </p:extLst>
          </p:nvPr>
        </p:nvGraphicFramePr>
        <p:xfrm>
          <a:off x="755576" y="1044732"/>
          <a:ext cx="7763717" cy="5840652"/>
        </p:xfrm>
        <a:graphic>
          <a:graphicData uri="http://schemas.openxmlformats.org/drawingml/2006/table">
            <a:tbl>
              <a:tblPr firstRow="1" bandRow="1">
                <a:tableStyleId>{616DA210-FB5B-4158-B5E0-FEB733F419BA}</a:tableStyleId>
              </a:tblPr>
              <a:tblGrid>
                <a:gridCol w="7763717"/>
              </a:tblGrid>
              <a:tr h="274340">
                <a:tc>
                  <a:txBody>
                    <a:bodyPr/>
                    <a:lstStyle/>
                    <a:p>
                      <a:pPr algn="ctr">
                        <a:lnSpc>
                          <a:spcPct val="150000"/>
                        </a:lnSpc>
                        <a:spcAft>
                          <a:spcPts val="800"/>
                        </a:spcAft>
                      </a:pPr>
                      <a:r>
                        <a:rPr lang="fr-FR" sz="1400" dirty="0">
                          <a:effectLst/>
                          <a:latin typeface="Times New Roman" panose="02020603050405020304" pitchFamily="18" charset="0"/>
                          <a:cs typeface="Times New Roman" panose="02020603050405020304" pitchFamily="18" charset="0"/>
                        </a:rPr>
                        <a:t>STRUCTURES</a:t>
                      </a:r>
                      <a:endParaRPr lang="fr-F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dirty="0">
                          <a:effectLst/>
                          <a:latin typeface="Times New Roman" panose="02020603050405020304" pitchFamily="18" charset="0"/>
                          <a:cs typeface="Times New Roman" panose="02020603050405020304" pitchFamily="18" charset="0"/>
                        </a:rPr>
                        <a:t>AGENCE NATIONALE DES ENERGIES RENOUVELABLES ET DE L'EFFICACITE</a:t>
                      </a:r>
                      <a:endParaRPr lang="fr-F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dirty="0">
                          <a:effectLst/>
                          <a:latin typeface="Times New Roman" panose="02020603050405020304" pitchFamily="18" charset="0"/>
                          <a:cs typeface="Times New Roman" panose="02020603050405020304" pitchFamily="18" charset="0"/>
                        </a:rPr>
                        <a:t>ORDRE DES ARCHITECTES DU BURKINA FASO</a:t>
                      </a:r>
                      <a:endParaRPr lang="fr-F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a:effectLst/>
                          <a:latin typeface="Times New Roman" panose="02020603050405020304" pitchFamily="18" charset="0"/>
                          <a:cs typeface="Times New Roman" panose="02020603050405020304" pitchFamily="18" charset="0"/>
                        </a:rPr>
                        <a:t>NANTOU MINING BURKINA (SOCIETE MINIERE)</a:t>
                      </a:r>
                      <a:endParaRPr lang="fr-FR"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dirty="0">
                          <a:effectLst/>
                          <a:latin typeface="Times New Roman" panose="02020603050405020304" pitchFamily="18" charset="0"/>
                          <a:cs typeface="Times New Roman" panose="02020603050405020304" pitchFamily="18" charset="0"/>
                        </a:rPr>
                        <a:t>DIAKONIA (REPRESENTATION AU BURKINA FASO)</a:t>
                      </a:r>
                      <a:endParaRPr lang="fr-F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a:effectLst/>
                          <a:latin typeface="Times New Roman" panose="02020603050405020304" pitchFamily="18" charset="0"/>
                          <a:cs typeface="Times New Roman" panose="02020603050405020304" pitchFamily="18" charset="0"/>
                        </a:rPr>
                        <a:t>ONG AGED</a:t>
                      </a:r>
                      <a:endParaRPr lang="fr-FR"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dirty="0">
                          <a:effectLst/>
                          <a:latin typeface="Times New Roman" panose="02020603050405020304" pitchFamily="18" charset="0"/>
                          <a:cs typeface="Times New Roman" panose="02020603050405020304" pitchFamily="18" charset="0"/>
                        </a:rPr>
                        <a:t>BANQUE SAHELO SAHARIENNE POUR </a:t>
                      </a:r>
                      <a:r>
                        <a:rPr lang="fr-FR" sz="1300" dirty="0" smtClean="0">
                          <a:effectLst/>
                          <a:latin typeface="Times New Roman" panose="02020603050405020304" pitchFamily="18" charset="0"/>
                          <a:cs typeface="Times New Roman" panose="02020603050405020304" pitchFamily="18" charset="0"/>
                        </a:rPr>
                        <a:t>L’INVESTISSEMENT </a:t>
                      </a:r>
                      <a:r>
                        <a:rPr lang="fr-FR" sz="1300" dirty="0">
                          <a:effectLst/>
                          <a:latin typeface="Times New Roman" panose="02020603050405020304" pitchFamily="18" charset="0"/>
                          <a:cs typeface="Times New Roman" panose="02020603050405020304" pitchFamily="18" charset="0"/>
                        </a:rPr>
                        <a:t>ET LE COMMERCE / BURKINA</a:t>
                      </a:r>
                      <a:endParaRPr lang="fr-F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a:effectLst/>
                          <a:latin typeface="Times New Roman" panose="02020603050405020304" pitchFamily="18" charset="0"/>
                          <a:cs typeface="Times New Roman" panose="02020603050405020304" pitchFamily="18" charset="0"/>
                        </a:rPr>
                        <a:t>ORYX BURKINA (PETROLE ET GAZ)</a:t>
                      </a:r>
                      <a:endParaRPr lang="fr-FR"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dirty="0">
                          <a:effectLst/>
                          <a:latin typeface="Times New Roman" panose="02020603050405020304" pitchFamily="18" charset="0"/>
                          <a:cs typeface="Times New Roman" panose="02020603050405020304" pitchFamily="18" charset="0"/>
                        </a:rPr>
                        <a:t>CITLAND INTERNATIONAL (EQUIPEMENT MINIER)</a:t>
                      </a:r>
                      <a:endParaRPr lang="fr-F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dirty="0">
                          <a:effectLst/>
                          <a:latin typeface="Times New Roman" panose="02020603050405020304" pitchFamily="18" charset="0"/>
                          <a:cs typeface="Times New Roman" panose="02020603050405020304" pitchFamily="18" charset="0"/>
                        </a:rPr>
                        <a:t>ENABEL (COOPERATION BELGE)</a:t>
                      </a:r>
                      <a:endParaRPr lang="fr-F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dirty="0">
                          <a:effectLst/>
                          <a:latin typeface="Times New Roman" panose="02020603050405020304" pitchFamily="18" charset="0"/>
                          <a:cs typeface="Times New Roman" panose="02020603050405020304" pitchFamily="18" charset="0"/>
                        </a:rPr>
                        <a:t>SOCIETE DE FORAGE ET DE TRAVAUX PUBLICS (SFTP MINING BURKINA)</a:t>
                      </a:r>
                      <a:endParaRPr lang="fr-F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dirty="0">
                          <a:effectLst/>
                          <a:latin typeface="Times New Roman" panose="02020603050405020304" pitchFamily="18" charset="0"/>
                          <a:cs typeface="Times New Roman" panose="02020603050405020304" pitchFamily="18" charset="0"/>
                        </a:rPr>
                        <a:t>PROJET FILETS SOCIAUX (BANQUE MONDIALE)</a:t>
                      </a:r>
                      <a:endParaRPr lang="fr-F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dirty="0">
                          <a:effectLst/>
                          <a:latin typeface="Times New Roman" panose="02020603050405020304" pitchFamily="18" charset="0"/>
                          <a:cs typeface="Times New Roman" panose="02020603050405020304" pitchFamily="18" charset="0"/>
                        </a:rPr>
                        <a:t>BAKOU LOGISTIC (TRANSPORT ET LOGISTIQUE)</a:t>
                      </a:r>
                      <a:endParaRPr lang="fr-F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dirty="0">
                          <a:effectLst/>
                          <a:latin typeface="Times New Roman" panose="02020603050405020304" pitchFamily="18" charset="0"/>
                          <a:cs typeface="Times New Roman" panose="02020603050405020304" pitchFamily="18" charset="0"/>
                        </a:rPr>
                        <a:t>ALLIANZ BURKINA (SOCIETE D’ASSURANCE)</a:t>
                      </a:r>
                      <a:endParaRPr lang="fr-F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dirty="0">
                          <a:effectLst/>
                          <a:latin typeface="Times New Roman" panose="02020603050405020304" pitchFamily="18" charset="0"/>
                          <a:cs typeface="Times New Roman" panose="02020603050405020304" pitchFamily="18" charset="0"/>
                        </a:rPr>
                        <a:t>AFRICA ETUDES (ARCHITECTURE)</a:t>
                      </a:r>
                      <a:endParaRPr lang="fr-F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r h="274340">
                <a:tc>
                  <a:txBody>
                    <a:bodyPr/>
                    <a:lstStyle/>
                    <a:p>
                      <a:pPr>
                        <a:lnSpc>
                          <a:spcPct val="150000"/>
                        </a:lnSpc>
                        <a:spcAft>
                          <a:spcPts val="800"/>
                        </a:spcAft>
                      </a:pPr>
                      <a:r>
                        <a:rPr lang="fr-FR" sz="1300" dirty="0">
                          <a:effectLst/>
                          <a:latin typeface="Times New Roman" panose="02020603050405020304" pitchFamily="18" charset="0"/>
                          <a:cs typeface="Times New Roman" panose="02020603050405020304" pitchFamily="18" charset="0"/>
                        </a:rPr>
                        <a:t>COTTON HOUSE (APPUI AUX ACTIVITES COTONNIERES)</a:t>
                      </a:r>
                      <a:endParaRPr lang="fr-FR"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432" marR="66432" marT="33216" marB="33216"/>
                </a:tc>
              </a:tr>
            </a:tbl>
          </a:graphicData>
        </a:graphic>
      </p:graphicFrame>
    </p:spTree>
    <p:extLst>
      <p:ext uri="{BB962C8B-B14F-4D97-AF65-F5344CB8AC3E}">
        <p14:creationId xmlns:p14="http://schemas.microsoft.com/office/powerpoint/2010/main" val="262221987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628800"/>
            <a:ext cx="9145016" cy="4293483"/>
          </a:xfrm>
          <a:prstGeom prst="rect">
            <a:avLst/>
          </a:prstGeom>
        </p:spPr>
        <p:txBody>
          <a:bodyPr wrap="square">
            <a:spAutoFit/>
          </a:bodyPr>
          <a:lstStyle/>
          <a:p>
            <a:pPr>
              <a:lnSpc>
                <a:spcPct val="150000"/>
              </a:lnSpc>
              <a:spcAft>
                <a:spcPts val="0"/>
              </a:spcAft>
            </a:pPr>
            <a:r>
              <a:rPr lang="fr-FR" sz="2200" b="1" dirty="0">
                <a:latin typeface="Times New Roman" panose="02020603050405020304" pitchFamily="18" charset="0"/>
                <a:ea typeface="Calibri" panose="020F0502020204030204" pitchFamily="34" charset="0"/>
                <a:cs typeface="Times New Roman" panose="02020603050405020304" pitchFamily="18" charset="0"/>
              </a:rPr>
              <a:t>Continuez à suivre Human Project via les adresses suivantes </a:t>
            </a:r>
            <a:r>
              <a:rPr lang="fr-FR" sz="2200" b="1"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r>
              <a:rPr lang="fr-FR" sz="2400" b="1" i="1" dirty="0" smtClean="0">
                <a:latin typeface="Times New Roman" panose="02020603050405020304" pitchFamily="18" charset="0"/>
                <a:cs typeface="Times New Roman" panose="02020603050405020304" pitchFamily="18" charset="0"/>
              </a:rPr>
              <a:t>		Tel </a:t>
            </a:r>
            <a:r>
              <a:rPr lang="fr-FR" sz="2400" b="1" i="1" dirty="0">
                <a:latin typeface="Times New Roman" panose="02020603050405020304" pitchFamily="18" charset="0"/>
                <a:cs typeface="Times New Roman" panose="02020603050405020304" pitchFamily="18" charset="0"/>
              </a:rPr>
              <a:t>(fixe) : </a:t>
            </a:r>
            <a:r>
              <a:rPr lang="fr-FR" sz="24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+226 </a:t>
            </a:r>
            <a:r>
              <a:rPr lang="fr-FR" sz="2400" b="1"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25</a:t>
            </a:r>
            <a:r>
              <a:rPr lang="fr-FR" sz="2400" b="1" dirty="0">
                <a:latin typeface="Times New Roman" panose="02020603050405020304" pitchFamily="18" charset="0"/>
                <a:cs typeface="Times New Roman" panose="02020603050405020304" pitchFamily="18" charset="0"/>
              </a:rPr>
              <a:t> 36 32 92</a:t>
            </a:r>
            <a:r>
              <a:rPr lang="fr-FR" sz="2400" b="1" i="1" dirty="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a:p>
            <a:pPr>
              <a:lnSpc>
                <a:spcPct val="150000"/>
              </a:lnSpc>
            </a:pPr>
            <a:r>
              <a:rPr lang="fr-FR" sz="2400" b="1" i="1" dirty="0" smtClean="0">
                <a:latin typeface="Times New Roman" panose="02020603050405020304" pitchFamily="18" charset="0"/>
                <a:cs typeface="Times New Roman" panose="02020603050405020304" pitchFamily="18" charset="0"/>
              </a:rPr>
              <a:t>		Mobile   :  </a:t>
            </a:r>
            <a:r>
              <a:rPr lang="fr-FR" sz="24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+226 </a:t>
            </a:r>
            <a:r>
              <a:rPr lang="fr-FR" sz="2400" b="1"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64 63 51 99 ;</a:t>
            </a:r>
            <a:r>
              <a:rPr lang="fr-FR" sz="24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a:p>
            <a:pPr>
              <a:lnSpc>
                <a:spcPct val="150000"/>
              </a:lnSpc>
            </a:pPr>
            <a:r>
              <a:rPr lang="fr-FR" sz="24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fr-FR" sz="2400" dirty="0" smtClean="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+226 </a:t>
            </a:r>
            <a:r>
              <a:rPr lang="fr-FR" sz="2400" b="1" dirty="0" smtClean="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57 43 66 79 ;</a:t>
            </a:r>
            <a:r>
              <a:rPr lang="fr-FR" sz="2400" dirty="0" smtClean="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a:p>
            <a:pPr>
              <a:lnSpc>
                <a:spcPct val="150000"/>
              </a:lnSpc>
            </a:pPr>
            <a:r>
              <a:rPr lang="fr-FR" sz="2200" b="1" dirty="0" smtClean="0">
                <a:latin typeface="Times New Roman" panose="02020603050405020304" pitchFamily="18" charset="0"/>
                <a:ea typeface="Calibri" panose="020F0502020204030204" pitchFamily="34" charset="0"/>
                <a:cs typeface="Times New Roman" panose="02020603050405020304" pitchFamily="18" charset="0"/>
              </a:rPr>
              <a:t>Site </a:t>
            </a:r>
            <a:r>
              <a:rPr lang="fr-FR" sz="2200" b="1" dirty="0">
                <a:latin typeface="Times New Roman" panose="02020603050405020304" pitchFamily="18" charset="0"/>
                <a:ea typeface="Calibri" panose="020F0502020204030204" pitchFamily="34" charset="0"/>
                <a:cs typeface="Times New Roman" panose="02020603050405020304" pitchFamily="18" charset="0"/>
              </a:rPr>
              <a:t>web : </a:t>
            </a:r>
            <a:r>
              <a:rPr lang="fr-FR" sz="2200" b="1" dirty="0" smtClean="0">
                <a:solidFill>
                  <a:schemeClr val="accent1"/>
                </a:solidFill>
                <a:latin typeface="Times New Roman" panose="02020603050405020304" pitchFamily="18" charset="0"/>
                <a:cs typeface="Times New Roman" panose="02020603050405020304" pitchFamily="18" charset="0"/>
              </a:rPr>
              <a:t>www.humanprojectbf.com </a:t>
            </a:r>
            <a:r>
              <a:rPr lang="fr-FR" sz="2200" b="1" dirty="0">
                <a:solidFill>
                  <a:schemeClr val="accent1"/>
                </a:solidFill>
                <a:latin typeface="Times New Roman" panose="02020603050405020304" pitchFamily="18" charset="0"/>
                <a:cs typeface="Times New Roman" panose="02020603050405020304" pitchFamily="18" charset="0"/>
              </a:rPr>
              <a:t>;</a:t>
            </a:r>
            <a:endParaRPr lang="fr-FR" sz="2200" dirty="0">
              <a:solidFill>
                <a:schemeClr val="accent1"/>
              </a:solidFill>
              <a:latin typeface="Times New Roman" panose="02020603050405020304" pitchFamily="18" charset="0"/>
              <a:cs typeface="Times New Roman" panose="02020603050405020304" pitchFamily="18" charset="0"/>
            </a:endParaRPr>
          </a:p>
          <a:p>
            <a:pPr>
              <a:lnSpc>
                <a:spcPct val="150000"/>
              </a:lnSpc>
            </a:pPr>
            <a:r>
              <a:rPr lang="fr-FR" sz="2200" b="1" dirty="0" smtClean="0">
                <a:latin typeface="Times New Roman" panose="02020603050405020304" pitchFamily="18" charset="0"/>
                <a:ea typeface="Calibri" panose="020F0502020204030204" pitchFamily="34" charset="0"/>
                <a:cs typeface="Times New Roman" panose="02020603050405020304" pitchFamily="18" charset="0"/>
              </a:rPr>
              <a:t>Centre </a:t>
            </a:r>
            <a:r>
              <a:rPr lang="fr-FR" sz="2200" b="1" dirty="0">
                <a:latin typeface="Times New Roman" panose="02020603050405020304" pitchFamily="18" charset="0"/>
                <a:ea typeface="Calibri" panose="020F0502020204030204" pitchFamily="34" charset="0"/>
                <a:cs typeface="Times New Roman" panose="02020603050405020304" pitchFamily="18" charset="0"/>
              </a:rPr>
              <a:t>de bilan de compétences : </a:t>
            </a:r>
            <a:r>
              <a:rPr lang="fr-FR" sz="2200" b="1" dirty="0">
                <a:solidFill>
                  <a:schemeClr val="accent1"/>
                </a:solidFill>
                <a:latin typeface="Times New Roman" panose="02020603050405020304" pitchFamily="18" charset="0"/>
                <a:cs typeface="Times New Roman" panose="02020603050405020304" pitchFamily="18" charset="0"/>
              </a:rPr>
              <a:t>www.bilan.humanprojectbf.com ;</a:t>
            </a:r>
            <a:endParaRPr lang="fr-FR" sz="2200" dirty="0">
              <a:solidFill>
                <a:schemeClr val="accent1"/>
              </a:solidFill>
              <a:latin typeface="Times New Roman" panose="02020603050405020304" pitchFamily="18" charset="0"/>
              <a:cs typeface="Times New Roman" panose="02020603050405020304" pitchFamily="18" charset="0"/>
            </a:endParaRPr>
          </a:p>
          <a:p>
            <a:pPr>
              <a:lnSpc>
                <a:spcPct val="150000"/>
              </a:lnSpc>
            </a:pPr>
            <a:r>
              <a:rPr lang="fr-FR" sz="2200" b="1" dirty="0" smtClean="0">
                <a:latin typeface="Times New Roman" panose="02020603050405020304" pitchFamily="18" charset="0"/>
                <a:ea typeface="Calibri" panose="020F0502020204030204" pitchFamily="34" charset="0"/>
                <a:cs typeface="Times New Roman" panose="02020603050405020304" pitchFamily="18" charset="0"/>
              </a:rPr>
              <a:t>Base </a:t>
            </a:r>
            <a:r>
              <a:rPr lang="fr-FR" sz="2200" b="1" dirty="0">
                <a:latin typeface="Times New Roman" panose="02020603050405020304" pitchFamily="18" charset="0"/>
                <a:ea typeface="Calibri" panose="020F0502020204030204" pitchFamily="34" charset="0"/>
                <a:cs typeface="Times New Roman" panose="02020603050405020304" pitchFamily="18" charset="0"/>
              </a:rPr>
              <a:t>de données : </a:t>
            </a:r>
            <a:r>
              <a:rPr lang="fr-FR" sz="2200" b="1" dirty="0" smtClean="0">
                <a:solidFill>
                  <a:schemeClr val="accent1"/>
                </a:solidFill>
                <a:latin typeface="Times New Roman" panose="02020603050405020304" pitchFamily="18" charset="0"/>
                <a:cs typeface="Times New Roman" panose="02020603050405020304" pitchFamily="18" charset="0"/>
              </a:rPr>
              <a:t>www.databases.humanprojectbf.com ;</a:t>
            </a:r>
            <a:endParaRPr lang="fr-FR" sz="2200" dirty="0">
              <a:solidFill>
                <a:schemeClr val="accent1"/>
              </a:solidFill>
              <a:latin typeface="Times New Roman" panose="02020603050405020304" pitchFamily="18" charset="0"/>
              <a:cs typeface="Times New Roman" panose="02020603050405020304" pitchFamily="18" charset="0"/>
            </a:endParaRPr>
          </a:p>
          <a:p>
            <a:pPr>
              <a:lnSpc>
                <a:spcPct val="150000"/>
              </a:lnSpc>
            </a:pPr>
            <a:r>
              <a:rPr lang="fr-FR" sz="2200" b="1" dirty="0" smtClean="0">
                <a:latin typeface="Times New Roman" panose="02020603050405020304" pitchFamily="18" charset="0"/>
                <a:ea typeface="Calibri" panose="020F0502020204030204" pitchFamily="34" charset="0"/>
                <a:cs typeface="Times New Roman" panose="02020603050405020304" pitchFamily="18" charset="0"/>
              </a:rPr>
              <a:t>Email</a:t>
            </a:r>
            <a:r>
              <a:rPr lang="fr-FR" sz="2200" b="1" dirty="0">
                <a:latin typeface="Times New Roman" panose="02020603050405020304" pitchFamily="18" charset="0"/>
                <a:ea typeface="Calibri" panose="020F0502020204030204" pitchFamily="34" charset="0"/>
                <a:cs typeface="Times New Roman" panose="02020603050405020304" pitchFamily="18" charset="0"/>
              </a:rPr>
              <a:t> :</a:t>
            </a:r>
            <a:r>
              <a:rPr lang="fr-FR" sz="2200" i="1" dirty="0">
                <a:latin typeface="Times New Roman" panose="02020603050405020304" pitchFamily="18" charset="0"/>
                <a:ea typeface="Calibri" panose="020F0502020204030204" pitchFamily="34" charset="0"/>
                <a:cs typeface="Times New Roman" panose="02020603050405020304" pitchFamily="18" charset="0"/>
              </a:rPr>
              <a:t> </a:t>
            </a:r>
            <a:r>
              <a:rPr lang="fr-FR" sz="2200" b="1" dirty="0" smtClean="0">
                <a:solidFill>
                  <a:schemeClr val="accent1"/>
                </a:solidFill>
                <a:latin typeface="Times New Roman" panose="02020603050405020304" pitchFamily="18" charset="0"/>
                <a:cs typeface="Times New Roman" panose="02020603050405020304" pitchFamily="18" charset="0"/>
              </a:rPr>
              <a:t>direction@humanprojectbf.com</a:t>
            </a:r>
          </a:p>
        </p:txBody>
      </p:sp>
    </p:spTree>
    <p:extLst>
      <p:ext uri="{BB962C8B-B14F-4D97-AF65-F5344CB8AC3E}">
        <p14:creationId xmlns:p14="http://schemas.microsoft.com/office/powerpoint/2010/main" val="34535768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Secretariat\Downloads\Mur de star_Human 2019  2 X 1,8-01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43426"/>
            <a:ext cx="9143999" cy="5371148"/>
          </a:xfrm>
          <a:prstGeom prst="rect">
            <a:avLst/>
          </a:prstGeom>
          <a:noFill/>
          <a:ln>
            <a:noFill/>
          </a:ln>
        </p:spPr>
      </p:pic>
    </p:spTree>
    <p:extLst>
      <p:ext uri="{BB962C8B-B14F-4D97-AF65-F5344CB8AC3E}">
        <p14:creationId xmlns:p14="http://schemas.microsoft.com/office/powerpoint/2010/main" val="307681130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DA5B990-8DEA-4953-98CC-66C63B11F130}" type="slidenum">
              <a:rPr lang="fr-FR" smtClean="0"/>
              <a:pPr/>
              <a:t>2</a:t>
            </a:fld>
            <a:endParaRPr lang="fr-FR"/>
          </a:p>
        </p:txBody>
      </p:sp>
      <p:graphicFrame>
        <p:nvGraphicFramePr>
          <p:cNvPr id="3" name="Espace réservé du contenu 4"/>
          <p:cNvGraphicFramePr>
            <a:graphicFrameLocks/>
          </p:cNvGraphicFramePr>
          <p:nvPr>
            <p:extLst>
              <p:ext uri="{D42A27DB-BD31-4B8C-83A1-F6EECF244321}">
                <p14:modId xmlns:p14="http://schemas.microsoft.com/office/powerpoint/2010/main" val="510607222"/>
              </p:ext>
            </p:extLst>
          </p:nvPr>
        </p:nvGraphicFramePr>
        <p:xfrm>
          <a:off x="1691680" y="1700808"/>
          <a:ext cx="7344816" cy="5089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eeform 8"/>
          <p:cNvSpPr>
            <a:spLocks/>
          </p:cNvSpPr>
          <p:nvPr/>
        </p:nvSpPr>
        <p:spPr bwMode="auto">
          <a:xfrm>
            <a:off x="-1" y="1914500"/>
            <a:ext cx="1691681" cy="4970884"/>
          </a:xfrm>
          <a:custGeom>
            <a:avLst/>
            <a:gdLst>
              <a:gd name="T0" fmla="*/ 2147483647 w 1269"/>
              <a:gd name="T1" fmla="*/ 2147483647 h 3330"/>
              <a:gd name="T2" fmla="*/ 2147483647 w 1269"/>
              <a:gd name="T3" fmla="*/ 2147483647 h 3330"/>
              <a:gd name="T4" fmla="*/ 2147483647 w 1269"/>
              <a:gd name="T5" fmla="*/ 2147483647 h 3330"/>
              <a:gd name="T6" fmla="*/ 2147483647 w 1269"/>
              <a:gd name="T7" fmla="*/ 2147483647 h 3330"/>
              <a:gd name="T8" fmla="*/ 2147483647 w 1269"/>
              <a:gd name="T9" fmla="*/ 2147483647 h 3330"/>
              <a:gd name="T10" fmla="*/ 0 w 1269"/>
              <a:gd name="T11" fmla="*/ 2147483647 h 3330"/>
              <a:gd name="T12" fmla="*/ 2147483647 w 1269"/>
              <a:gd name="T13" fmla="*/ 2147483647 h 3330"/>
              <a:gd name="T14" fmla="*/ 2147483647 w 1269"/>
              <a:gd name="T15" fmla="*/ 2147483647 h 3330"/>
              <a:gd name="T16" fmla="*/ 2147483647 w 1269"/>
              <a:gd name="T17" fmla="*/ 2147483647 h 3330"/>
              <a:gd name="T18" fmla="*/ 2147483647 w 1269"/>
              <a:gd name="T19" fmla="*/ 2147483647 h 3330"/>
              <a:gd name="T20" fmla="*/ 2147483647 w 1269"/>
              <a:gd name="T21" fmla="*/ 2147483647 h 3330"/>
              <a:gd name="T22" fmla="*/ 2147483647 w 1269"/>
              <a:gd name="T23" fmla="*/ 2147483647 h 3330"/>
              <a:gd name="T24" fmla="*/ 2147483647 w 1269"/>
              <a:gd name="T25" fmla="*/ 2147483647 h 3330"/>
              <a:gd name="T26" fmla="*/ 2147483647 w 1269"/>
              <a:gd name="T27" fmla="*/ 2147483647 h 3330"/>
              <a:gd name="T28" fmla="*/ 2147483647 w 1269"/>
              <a:gd name="T29" fmla="*/ 2147483647 h 3330"/>
              <a:gd name="T30" fmla="*/ 2147483647 w 1269"/>
              <a:gd name="T31" fmla="*/ 2147483647 h 3330"/>
              <a:gd name="T32" fmla="*/ 2147483647 w 1269"/>
              <a:gd name="T33" fmla="*/ 2147483647 h 3330"/>
              <a:gd name="T34" fmla="*/ 2147483647 w 1269"/>
              <a:gd name="T35" fmla="*/ 2147483647 h 3330"/>
              <a:gd name="T36" fmla="*/ 2147483647 w 1269"/>
              <a:gd name="T37" fmla="*/ 2147483647 h 3330"/>
              <a:gd name="T38" fmla="*/ 2147483647 w 1269"/>
              <a:gd name="T39" fmla="*/ 2147483647 h 3330"/>
              <a:gd name="T40" fmla="*/ 2147483647 w 1269"/>
              <a:gd name="T41" fmla="*/ 2147483647 h 3330"/>
              <a:gd name="T42" fmla="*/ 2147483647 w 1269"/>
              <a:gd name="T43" fmla="*/ 2147483647 h 3330"/>
              <a:gd name="T44" fmla="*/ 2147483647 w 1269"/>
              <a:gd name="T45" fmla="*/ 2147483647 h 3330"/>
              <a:gd name="T46" fmla="*/ 2147483647 w 1269"/>
              <a:gd name="T47" fmla="*/ 2147483647 h 3330"/>
              <a:gd name="T48" fmla="*/ 2147483647 w 1269"/>
              <a:gd name="T49" fmla="*/ 2147483647 h 3330"/>
              <a:gd name="T50" fmla="*/ 2147483647 w 1269"/>
              <a:gd name="T51" fmla="*/ 2147483647 h 3330"/>
              <a:gd name="T52" fmla="*/ 2147483647 w 1269"/>
              <a:gd name="T53" fmla="*/ 2147483647 h 3330"/>
              <a:gd name="T54" fmla="*/ 2147483647 w 1269"/>
              <a:gd name="T55" fmla="*/ 2147483647 h 3330"/>
              <a:gd name="T56" fmla="*/ 2147483647 w 1269"/>
              <a:gd name="T57" fmla="*/ 2147483647 h 3330"/>
              <a:gd name="T58" fmla="*/ 2147483647 w 1269"/>
              <a:gd name="T59" fmla="*/ 2147483647 h 3330"/>
              <a:gd name="T60" fmla="*/ 2147483647 w 1269"/>
              <a:gd name="T61" fmla="*/ 2147483647 h 3330"/>
              <a:gd name="T62" fmla="*/ 2147483647 w 1269"/>
              <a:gd name="T63" fmla="*/ 2147483647 h 3330"/>
              <a:gd name="T64" fmla="*/ 2147483647 w 1269"/>
              <a:gd name="T65" fmla="*/ 2147483647 h 3330"/>
              <a:gd name="T66" fmla="*/ 2147483647 w 1269"/>
              <a:gd name="T67" fmla="*/ 2147483647 h 3330"/>
              <a:gd name="T68" fmla="*/ 2147483647 w 1269"/>
              <a:gd name="T69" fmla="*/ 2147483647 h 3330"/>
              <a:gd name="T70" fmla="*/ 2147483647 w 1269"/>
              <a:gd name="T71" fmla="*/ 2147483647 h 3330"/>
              <a:gd name="T72" fmla="*/ 2147483647 w 1269"/>
              <a:gd name="T73" fmla="*/ 2147483647 h 3330"/>
              <a:gd name="T74" fmla="*/ 2147483647 w 1269"/>
              <a:gd name="T75" fmla="*/ 2147483647 h 3330"/>
              <a:gd name="T76" fmla="*/ 2147483647 w 1269"/>
              <a:gd name="T77" fmla="*/ 2147483647 h 3330"/>
              <a:gd name="T78" fmla="*/ 2147483647 w 1269"/>
              <a:gd name="T79" fmla="*/ 2147483647 h 3330"/>
              <a:gd name="T80" fmla="*/ 2147483647 w 1269"/>
              <a:gd name="T81" fmla="*/ 2147483647 h 3330"/>
              <a:gd name="T82" fmla="*/ 2147483647 w 1269"/>
              <a:gd name="T83" fmla="*/ 2147483647 h 3330"/>
              <a:gd name="T84" fmla="*/ 2147483647 w 1269"/>
              <a:gd name="T85" fmla="*/ 2147483647 h 3330"/>
              <a:gd name="T86" fmla="*/ 2147483647 w 1269"/>
              <a:gd name="T87" fmla="*/ 2147483647 h 3330"/>
              <a:gd name="T88" fmla="*/ 2147483647 w 1269"/>
              <a:gd name="T89" fmla="*/ 2147483647 h 3330"/>
              <a:gd name="T90" fmla="*/ 2147483647 w 1269"/>
              <a:gd name="T91" fmla="*/ 2147483647 h 3330"/>
              <a:gd name="T92" fmla="*/ 2147483647 w 1269"/>
              <a:gd name="T93" fmla="*/ 2147483647 h 3330"/>
              <a:gd name="T94" fmla="*/ 2147483647 w 1269"/>
              <a:gd name="T95" fmla="*/ 2147483647 h 3330"/>
              <a:gd name="T96" fmla="*/ 2147483647 w 1269"/>
              <a:gd name="T97" fmla="*/ 2147483647 h 3330"/>
              <a:gd name="T98" fmla="*/ 2147483647 w 1269"/>
              <a:gd name="T99" fmla="*/ 2147483647 h 3330"/>
              <a:gd name="T100" fmla="*/ 2147483647 w 1269"/>
              <a:gd name="T101" fmla="*/ 2147483647 h 3330"/>
              <a:gd name="T102" fmla="*/ 2147483647 w 1269"/>
              <a:gd name="T103" fmla="*/ 2147483647 h 3330"/>
              <a:gd name="T104" fmla="*/ 2147483647 w 1269"/>
              <a:gd name="T105" fmla="*/ 2147483647 h 3330"/>
              <a:gd name="T106" fmla="*/ 2147483647 w 1269"/>
              <a:gd name="T107" fmla="*/ 2147483647 h 3330"/>
              <a:gd name="T108" fmla="*/ 2147483647 w 1269"/>
              <a:gd name="T109" fmla="*/ 2147483647 h 3330"/>
              <a:gd name="T110" fmla="*/ 2147483647 w 1269"/>
              <a:gd name="T111" fmla="*/ 2147483647 h 3330"/>
              <a:gd name="T112" fmla="*/ 2147483647 w 1269"/>
              <a:gd name="T113" fmla="*/ 2147483647 h 3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9"/>
              <a:gd name="T172" fmla="*/ 0 h 3330"/>
              <a:gd name="T173" fmla="*/ 1269 w 1269"/>
              <a:gd name="T174" fmla="*/ 3330 h 3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9" h="3330">
                <a:moveTo>
                  <a:pt x="484" y="103"/>
                </a:moveTo>
                <a:lnTo>
                  <a:pt x="435" y="139"/>
                </a:lnTo>
                <a:lnTo>
                  <a:pt x="384" y="194"/>
                </a:lnTo>
                <a:lnTo>
                  <a:pt x="371" y="231"/>
                </a:lnTo>
                <a:lnTo>
                  <a:pt x="392" y="309"/>
                </a:lnTo>
                <a:lnTo>
                  <a:pt x="392" y="354"/>
                </a:lnTo>
                <a:lnTo>
                  <a:pt x="427" y="427"/>
                </a:lnTo>
                <a:lnTo>
                  <a:pt x="461" y="449"/>
                </a:lnTo>
                <a:lnTo>
                  <a:pt x="452" y="506"/>
                </a:lnTo>
                <a:lnTo>
                  <a:pt x="413" y="555"/>
                </a:lnTo>
                <a:lnTo>
                  <a:pt x="214" y="646"/>
                </a:lnTo>
                <a:lnTo>
                  <a:pt x="0" y="1110"/>
                </a:lnTo>
                <a:lnTo>
                  <a:pt x="236" y="1470"/>
                </a:lnTo>
                <a:lnTo>
                  <a:pt x="312" y="1294"/>
                </a:lnTo>
                <a:lnTo>
                  <a:pt x="250" y="1220"/>
                </a:lnTo>
                <a:lnTo>
                  <a:pt x="213" y="1154"/>
                </a:lnTo>
                <a:lnTo>
                  <a:pt x="187" y="1100"/>
                </a:lnTo>
                <a:lnTo>
                  <a:pt x="256" y="1007"/>
                </a:lnTo>
                <a:lnTo>
                  <a:pt x="361" y="1276"/>
                </a:lnTo>
                <a:lnTo>
                  <a:pt x="313" y="1292"/>
                </a:lnTo>
                <a:lnTo>
                  <a:pt x="261" y="1410"/>
                </a:lnTo>
                <a:lnTo>
                  <a:pt x="335" y="1466"/>
                </a:lnTo>
                <a:lnTo>
                  <a:pt x="292" y="1906"/>
                </a:lnTo>
                <a:lnTo>
                  <a:pt x="324" y="1906"/>
                </a:lnTo>
                <a:lnTo>
                  <a:pt x="293" y="2416"/>
                </a:lnTo>
                <a:lnTo>
                  <a:pt x="280" y="2654"/>
                </a:lnTo>
                <a:lnTo>
                  <a:pt x="292" y="3197"/>
                </a:lnTo>
                <a:lnTo>
                  <a:pt x="330" y="3210"/>
                </a:lnTo>
                <a:lnTo>
                  <a:pt x="335" y="3290"/>
                </a:lnTo>
                <a:lnTo>
                  <a:pt x="359" y="3307"/>
                </a:lnTo>
                <a:lnTo>
                  <a:pt x="404" y="3315"/>
                </a:lnTo>
                <a:lnTo>
                  <a:pt x="451" y="3302"/>
                </a:lnTo>
                <a:lnTo>
                  <a:pt x="478" y="3276"/>
                </a:lnTo>
                <a:lnTo>
                  <a:pt x="484" y="3200"/>
                </a:lnTo>
                <a:lnTo>
                  <a:pt x="518" y="3170"/>
                </a:lnTo>
                <a:lnTo>
                  <a:pt x="518" y="2694"/>
                </a:lnTo>
                <a:lnTo>
                  <a:pt x="547" y="2244"/>
                </a:lnTo>
                <a:lnTo>
                  <a:pt x="593" y="1945"/>
                </a:lnTo>
                <a:lnTo>
                  <a:pt x="626" y="1944"/>
                </a:lnTo>
                <a:lnTo>
                  <a:pt x="683" y="2367"/>
                </a:lnTo>
                <a:lnTo>
                  <a:pt x="704" y="2426"/>
                </a:lnTo>
                <a:lnTo>
                  <a:pt x="735" y="2829"/>
                </a:lnTo>
                <a:lnTo>
                  <a:pt x="780" y="3175"/>
                </a:lnTo>
                <a:lnTo>
                  <a:pt x="806" y="3204"/>
                </a:lnTo>
                <a:lnTo>
                  <a:pt x="808" y="3307"/>
                </a:lnTo>
                <a:lnTo>
                  <a:pt x="827" y="3330"/>
                </a:lnTo>
                <a:lnTo>
                  <a:pt x="855" y="3327"/>
                </a:lnTo>
                <a:lnTo>
                  <a:pt x="888" y="3330"/>
                </a:lnTo>
                <a:lnTo>
                  <a:pt x="937" y="3300"/>
                </a:lnTo>
                <a:lnTo>
                  <a:pt x="983" y="3264"/>
                </a:lnTo>
                <a:lnTo>
                  <a:pt x="1038" y="3246"/>
                </a:lnTo>
                <a:lnTo>
                  <a:pt x="1117" y="3167"/>
                </a:lnTo>
                <a:lnTo>
                  <a:pt x="1122" y="3133"/>
                </a:lnTo>
                <a:lnTo>
                  <a:pt x="1098" y="3113"/>
                </a:lnTo>
                <a:lnTo>
                  <a:pt x="1003" y="3126"/>
                </a:lnTo>
                <a:lnTo>
                  <a:pt x="1018" y="3106"/>
                </a:lnTo>
                <a:lnTo>
                  <a:pt x="904" y="2463"/>
                </a:lnTo>
                <a:lnTo>
                  <a:pt x="916" y="2391"/>
                </a:lnTo>
                <a:lnTo>
                  <a:pt x="904" y="2293"/>
                </a:lnTo>
                <a:lnTo>
                  <a:pt x="884" y="1879"/>
                </a:lnTo>
                <a:lnTo>
                  <a:pt x="919" y="1807"/>
                </a:lnTo>
                <a:lnTo>
                  <a:pt x="818" y="1294"/>
                </a:lnTo>
                <a:lnTo>
                  <a:pt x="818" y="1119"/>
                </a:lnTo>
                <a:lnTo>
                  <a:pt x="851" y="807"/>
                </a:lnTo>
                <a:lnTo>
                  <a:pt x="964" y="761"/>
                </a:lnTo>
                <a:lnTo>
                  <a:pt x="1064" y="688"/>
                </a:lnTo>
                <a:lnTo>
                  <a:pt x="1089" y="640"/>
                </a:lnTo>
                <a:lnTo>
                  <a:pt x="1192" y="400"/>
                </a:lnTo>
                <a:lnTo>
                  <a:pt x="1165" y="329"/>
                </a:lnTo>
                <a:lnTo>
                  <a:pt x="1180" y="322"/>
                </a:lnTo>
                <a:lnTo>
                  <a:pt x="1199" y="309"/>
                </a:lnTo>
                <a:lnTo>
                  <a:pt x="1219" y="273"/>
                </a:lnTo>
                <a:lnTo>
                  <a:pt x="1232" y="238"/>
                </a:lnTo>
                <a:lnTo>
                  <a:pt x="1231" y="214"/>
                </a:lnTo>
                <a:lnTo>
                  <a:pt x="1243" y="172"/>
                </a:lnTo>
                <a:lnTo>
                  <a:pt x="1235" y="157"/>
                </a:lnTo>
                <a:lnTo>
                  <a:pt x="1240" y="123"/>
                </a:lnTo>
                <a:lnTo>
                  <a:pt x="1232" y="101"/>
                </a:lnTo>
                <a:lnTo>
                  <a:pt x="1254" y="37"/>
                </a:lnTo>
                <a:lnTo>
                  <a:pt x="1269" y="5"/>
                </a:lnTo>
                <a:lnTo>
                  <a:pt x="1260" y="0"/>
                </a:lnTo>
                <a:lnTo>
                  <a:pt x="1246" y="17"/>
                </a:lnTo>
                <a:lnTo>
                  <a:pt x="1232" y="47"/>
                </a:lnTo>
                <a:lnTo>
                  <a:pt x="1208" y="91"/>
                </a:lnTo>
                <a:lnTo>
                  <a:pt x="1179" y="154"/>
                </a:lnTo>
                <a:lnTo>
                  <a:pt x="1151" y="162"/>
                </a:lnTo>
                <a:lnTo>
                  <a:pt x="1147" y="132"/>
                </a:lnTo>
                <a:lnTo>
                  <a:pt x="1146" y="103"/>
                </a:lnTo>
                <a:lnTo>
                  <a:pt x="1141" y="79"/>
                </a:lnTo>
                <a:lnTo>
                  <a:pt x="1126" y="71"/>
                </a:lnTo>
                <a:lnTo>
                  <a:pt x="1131" y="110"/>
                </a:lnTo>
                <a:lnTo>
                  <a:pt x="1104" y="176"/>
                </a:lnTo>
                <a:lnTo>
                  <a:pt x="1094" y="290"/>
                </a:lnTo>
                <a:lnTo>
                  <a:pt x="1085" y="275"/>
                </a:lnTo>
                <a:lnTo>
                  <a:pt x="1023" y="457"/>
                </a:lnTo>
                <a:lnTo>
                  <a:pt x="993" y="503"/>
                </a:lnTo>
                <a:lnTo>
                  <a:pt x="997" y="518"/>
                </a:lnTo>
                <a:lnTo>
                  <a:pt x="979" y="506"/>
                </a:lnTo>
                <a:lnTo>
                  <a:pt x="942" y="530"/>
                </a:lnTo>
                <a:lnTo>
                  <a:pt x="804" y="545"/>
                </a:lnTo>
                <a:lnTo>
                  <a:pt x="681" y="530"/>
                </a:lnTo>
                <a:lnTo>
                  <a:pt x="663" y="547"/>
                </a:lnTo>
                <a:lnTo>
                  <a:pt x="630" y="515"/>
                </a:lnTo>
                <a:lnTo>
                  <a:pt x="669" y="381"/>
                </a:lnTo>
                <a:lnTo>
                  <a:pt x="661" y="329"/>
                </a:lnTo>
                <a:lnTo>
                  <a:pt x="673" y="290"/>
                </a:lnTo>
                <a:lnTo>
                  <a:pt x="673" y="233"/>
                </a:lnTo>
                <a:lnTo>
                  <a:pt x="699" y="213"/>
                </a:lnTo>
                <a:lnTo>
                  <a:pt x="685" y="211"/>
                </a:lnTo>
                <a:lnTo>
                  <a:pt x="698" y="196"/>
                </a:lnTo>
                <a:lnTo>
                  <a:pt x="651" y="172"/>
                </a:lnTo>
                <a:lnTo>
                  <a:pt x="613" y="128"/>
                </a:lnTo>
                <a:lnTo>
                  <a:pt x="573" y="117"/>
                </a:lnTo>
                <a:lnTo>
                  <a:pt x="526" y="90"/>
                </a:lnTo>
                <a:lnTo>
                  <a:pt x="484" y="103"/>
                </a:lnTo>
                <a:close/>
              </a:path>
            </a:pathLst>
          </a:custGeom>
          <a:ln>
            <a:headEnd/>
            <a:tailEnd/>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a:lstStyle/>
          <a:p>
            <a:pPr>
              <a:defRPr/>
            </a:pPr>
            <a:endParaRPr lang="fr-FR" dirty="0"/>
          </a:p>
        </p:txBody>
      </p:sp>
      <p:sp>
        <p:nvSpPr>
          <p:cNvPr id="5" name="Titre 1"/>
          <p:cNvSpPr txBox="1">
            <a:spLocks/>
          </p:cNvSpPr>
          <p:nvPr/>
        </p:nvSpPr>
        <p:spPr>
          <a:xfrm>
            <a:off x="1716124" y="587400"/>
            <a:ext cx="7176356" cy="1041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8000" b="1" spc="50" dirty="0" smtClean="0">
                <a:ln w="12700" cmpd="sng">
                  <a:solidFill>
                    <a:schemeClr val="accent6">
                      <a:satMod val="120000"/>
                      <a:shade val="80000"/>
                    </a:schemeClr>
                  </a:solidFill>
                  <a:prstDash val="solid"/>
                </a:ln>
                <a:solidFill>
                  <a:schemeClr val="accent4">
                    <a:lumMod val="60000"/>
                    <a:lumOff val="40000"/>
                  </a:schemeClr>
                </a:solidFill>
                <a:effectLst>
                  <a:glow rad="53100">
                    <a:schemeClr val="accent6">
                      <a:satMod val="180000"/>
                      <a:alpha val="3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a:t>
            </a:r>
            <a:endParaRPr lang="fr-FR" sz="8000" b="1" spc="50" dirty="0">
              <a:ln w="12700" cmpd="sng">
                <a:solidFill>
                  <a:schemeClr val="accent6">
                    <a:satMod val="120000"/>
                    <a:shade val="80000"/>
                  </a:schemeClr>
                </a:solidFill>
                <a:prstDash val="solid"/>
              </a:ln>
              <a:solidFill>
                <a:schemeClr val="accent4">
                  <a:lumMod val="60000"/>
                  <a:lumOff val="40000"/>
                </a:schemeClr>
              </a:solidFill>
              <a:effectLst>
                <a:glow rad="53100">
                  <a:schemeClr val="accent6">
                    <a:satMod val="180000"/>
                    <a:alpha val="3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1"/>
            <a:ext cx="3048004" cy="1368192"/>
          </a:xfrm>
          <a:prstGeom prst="rect">
            <a:avLst/>
          </a:prstGeom>
        </p:spPr>
      </p:pic>
    </p:spTree>
    <p:extLst>
      <p:ext uri="{BB962C8B-B14F-4D97-AF65-F5344CB8AC3E}">
        <p14:creationId xmlns:p14="http://schemas.microsoft.com/office/powerpoint/2010/main" val="15686282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564904"/>
            <a:ext cx="8107292" cy="1908215"/>
          </a:xfrm>
          <a:prstGeom prst="rect">
            <a:avLst/>
          </a:prstGeom>
          <a:solidFill>
            <a:schemeClr val="accent4">
              <a:lumMod val="20000"/>
              <a:lumOff val="80000"/>
            </a:schemeClr>
          </a:solidFill>
          <a:ln>
            <a:solidFill>
              <a:srgbClr val="0070C0"/>
            </a:solidFill>
          </a:ln>
        </p:spPr>
        <p:txBody>
          <a:bodyPr wrap="square">
            <a:spAutoFit/>
          </a:bodyPr>
          <a:lstStyle/>
          <a:p>
            <a:endParaRPr lang="fr-FR" sz="1350" b="1" dirty="0">
              <a:solidFill>
                <a:schemeClr val="bg1"/>
              </a:solidFill>
            </a:endParaRPr>
          </a:p>
          <a:p>
            <a:endParaRPr lang="fr-FR" sz="1350" b="1" dirty="0">
              <a:solidFill>
                <a:schemeClr val="bg1"/>
              </a:solidFill>
            </a:endParaRPr>
          </a:p>
          <a:p>
            <a:pPr algn="ctr"/>
            <a:r>
              <a:rPr lang="fr-FR" sz="3200" b="1" dirty="0" smtClean="0">
                <a:latin typeface="Times New Roman" panose="02020603050405020304" pitchFamily="18" charset="0"/>
                <a:cs typeface="Times New Roman" panose="02020603050405020304" pitchFamily="18" charset="0"/>
              </a:rPr>
              <a:t>I. PRÉSENTATION </a:t>
            </a:r>
            <a:r>
              <a:rPr lang="fr-FR" sz="3200" b="1" dirty="0">
                <a:latin typeface="Times New Roman" panose="02020603050405020304" pitchFamily="18" charset="0"/>
                <a:cs typeface="Times New Roman" panose="02020603050405020304" pitchFamily="18" charset="0"/>
              </a:rPr>
              <a:t>DU CENTRE DE BILAN DE COMPÉTENCES</a:t>
            </a:r>
          </a:p>
          <a:p>
            <a:endParaRPr lang="fr-FR" sz="1350" b="1" dirty="0">
              <a:solidFill>
                <a:schemeClr val="bg1"/>
              </a:solidFill>
            </a:endParaRPr>
          </a:p>
          <a:p>
            <a:endParaRPr lang="fr-FR" sz="1350" b="1" dirty="0">
              <a:solidFill>
                <a:schemeClr val="bg1"/>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3048004" cy="1368192"/>
          </a:xfrm>
          <a:prstGeom prst="rect">
            <a:avLst/>
          </a:prstGeom>
        </p:spPr>
      </p:pic>
    </p:spTree>
    <p:extLst>
      <p:ext uri="{BB962C8B-B14F-4D97-AF65-F5344CB8AC3E}">
        <p14:creationId xmlns:p14="http://schemas.microsoft.com/office/powerpoint/2010/main" val="38311822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034000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646" y="1118349"/>
            <a:ext cx="8349826" cy="5262979"/>
          </a:xfrm>
          <a:prstGeom prst="rect">
            <a:avLst/>
          </a:prstGeom>
          <a:solidFill>
            <a:schemeClr val="accent4">
              <a:lumMod val="20000"/>
              <a:lumOff val="80000"/>
            </a:schemeClr>
          </a:solidFill>
        </p:spPr>
        <p:txBody>
          <a:bodyPr wrap="square">
            <a:spAutoFit/>
          </a:bodyPr>
          <a:lstStyle/>
          <a:p>
            <a:pPr algn="ctr"/>
            <a:r>
              <a:rPr lang="fr-CA" sz="2800" b="1" dirty="0" smtClean="0">
                <a:latin typeface="Times New Roman" panose="02020603050405020304" pitchFamily="18" charset="0"/>
                <a:cs typeface="Times New Roman" panose="02020603050405020304" pitchFamily="18" charset="0"/>
              </a:rPr>
              <a:t>II. LES </a:t>
            </a:r>
            <a:r>
              <a:rPr lang="fr-CA" sz="2800" b="1" dirty="0">
                <a:latin typeface="Times New Roman" panose="02020603050405020304" pitchFamily="18" charset="0"/>
                <a:cs typeface="Times New Roman" panose="02020603050405020304" pitchFamily="18" charset="0"/>
              </a:rPr>
              <a:t>OBJECTIFS DU BILAN DE COMPÉTENCES</a:t>
            </a:r>
          </a:p>
          <a:p>
            <a:endParaRPr lang="fr-FR" sz="2800" b="1" u="sng" dirty="0">
              <a:latin typeface="Times New Roman" panose="02020603050405020304" pitchFamily="18" charset="0"/>
              <a:cs typeface="Times New Roman" panose="02020603050405020304" pitchFamily="18" charset="0"/>
            </a:endParaRPr>
          </a:p>
          <a:p>
            <a:r>
              <a:rPr lang="fr-CA" sz="2800" b="1" dirty="0">
                <a:latin typeface="Times New Roman" panose="02020603050405020304" pitchFamily="18" charset="0"/>
                <a:cs typeface="Times New Roman" panose="02020603050405020304" pitchFamily="18" charset="0"/>
              </a:rPr>
              <a:t>A - Fiabiliser vos recrutements </a:t>
            </a:r>
            <a:r>
              <a:rPr lang="fr-CA" sz="2800" dirty="0">
                <a:latin typeface="Times New Roman" panose="02020603050405020304" pitchFamily="18" charset="0"/>
                <a:cs typeface="Times New Roman" panose="02020603050405020304" pitchFamily="18" charset="0"/>
              </a:rPr>
              <a:t>: bien identifier les potentiels et réussir vos recrutements.</a:t>
            </a:r>
          </a:p>
          <a:p>
            <a:endParaRPr lang="fr-FR" sz="2800" dirty="0">
              <a:latin typeface="Times New Roman" panose="02020603050405020304" pitchFamily="18" charset="0"/>
              <a:cs typeface="Times New Roman" panose="02020603050405020304" pitchFamily="18" charset="0"/>
            </a:endParaRPr>
          </a:p>
          <a:p>
            <a:r>
              <a:rPr lang="fr-CA" sz="2800" b="1" dirty="0">
                <a:latin typeface="Times New Roman" panose="02020603050405020304" pitchFamily="18" charset="0"/>
                <a:cs typeface="Times New Roman" panose="02020603050405020304" pitchFamily="18" charset="0"/>
              </a:rPr>
              <a:t>B - Faire évoluer les compétences </a:t>
            </a:r>
            <a:r>
              <a:rPr lang="fr-CA" sz="2800" dirty="0">
                <a:latin typeface="Times New Roman" panose="02020603050405020304" pitchFamily="18" charset="0"/>
                <a:cs typeface="Times New Roman" panose="02020603050405020304" pitchFamily="18" charset="0"/>
              </a:rPr>
              <a:t>: mieux apprécier les compétences de vos employés et adapter vos formations professionnelles.</a:t>
            </a:r>
          </a:p>
          <a:p>
            <a:endParaRPr lang="fr-FR" sz="2800" dirty="0">
              <a:latin typeface="Times New Roman" panose="02020603050405020304" pitchFamily="18" charset="0"/>
              <a:cs typeface="Times New Roman" panose="02020603050405020304" pitchFamily="18" charset="0"/>
            </a:endParaRPr>
          </a:p>
          <a:p>
            <a:r>
              <a:rPr lang="fr-CA" sz="2800" b="1" dirty="0">
                <a:latin typeface="Times New Roman" panose="02020603050405020304" pitchFamily="18" charset="0"/>
                <a:cs typeface="Times New Roman" panose="02020603050405020304" pitchFamily="18" charset="0"/>
              </a:rPr>
              <a:t>C - Identifier les hauts potentiels</a:t>
            </a:r>
            <a:r>
              <a:rPr lang="fr-CA" sz="2800" dirty="0">
                <a:latin typeface="Times New Roman" panose="02020603050405020304" pitchFamily="18" charset="0"/>
                <a:cs typeface="Times New Roman" panose="02020603050405020304" pitchFamily="18" charset="0"/>
              </a:rPr>
              <a:t> : identifier les éléments prometteurs et bâtir des parcours personnalisés</a:t>
            </a:r>
            <a:r>
              <a:rPr lang="fr-CA" sz="2800" dirty="0" smtClean="0">
                <a:latin typeface="Times New Roman" panose="02020603050405020304" pitchFamily="18" charset="0"/>
                <a:cs typeface="Times New Roman" panose="02020603050405020304" pitchFamily="18" charset="0"/>
              </a:rPr>
              <a:t>.</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3048004" cy="1118348"/>
          </a:xfrm>
          <a:prstGeom prst="rect">
            <a:avLst/>
          </a:prstGeom>
        </p:spPr>
      </p:pic>
    </p:spTree>
    <p:extLst>
      <p:ext uri="{BB962C8B-B14F-4D97-AF65-F5344CB8AC3E}">
        <p14:creationId xmlns:p14="http://schemas.microsoft.com/office/powerpoint/2010/main" val="14766245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70933"/>
            <a:ext cx="8352928" cy="5262979"/>
          </a:xfrm>
          <a:prstGeom prst="rect">
            <a:avLst/>
          </a:prstGeom>
          <a:solidFill>
            <a:schemeClr val="accent4">
              <a:lumMod val="20000"/>
              <a:lumOff val="80000"/>
            </a:schemeClr>
          </a:solidFill>
        </p:spPr>
        <p:txBody>
          <a:bodyPr wrap="square">
            <a:spAutoFit/>
          </a:bodyPr>
          <a:lstStyle/>
          <a:p>
            <a:pPr algn="ctr"/>
            <a:endParaRPr lang="fr-FR" sz="2800" b="1" dirty="0" smtClean="0">
              <a:latin typeface="Times New Roman" panose="02020603050405020304" pitchFamily="18" charset="0"/>
              <a:cs typeface="Times New Roman" panose="02020603050405020304" pitchFamily="18" charset="0"/>
            </a:endParaRPr>
          </a:p>
          <a:p>
            <a:pPr algn="ctr"/>
            <a:r>
              <a:rPr lang="fr-FR" sz="2800" b="1" dirty="0" smtClean="0">
                <a:latin typeface="Times New Roman" panose="02020603050405020304" pitchFamily="18" charset="0"/>
                <a:cs typeface="Times New Roman" panose="02020603050405020304" pitchFamily="18" charset="0"/>
              </a:rPr>
              <a:t>III_QUI </a:t>
            </a:r>
            <a:r>
              <a:rPr lang="fr-FR" sz="2800" b="1" dirty="0">
                <a:latin typeface="Times New Roman" panose="02020603050405020304" pitchFamily="18" charset="0"/>
                <a:cs typeface="Times New Roman" panose="02020603050405020304" pitchFamily="18" charset="0"/>
              </a:rPr>
              <a:t>PEUT ETRE L’INITIATEUR DU BILAN DE </a:t>
            </a:r>
            <a:r>
              <a:rPr lang="fr-FR" sz="2800" b="1" dirty="0" smtClean="0">
                <a:latin typeface="Times New Roman" panose="02020603050405020304" pitchFamily="18" charset="0"/>
                <a:cs typeface="Times New Roman" panose="02020603050405020304" pitchFamily="18" charset="0"/>
              </a:rPr>
              <a:t>COMPETENCES</a:t>
            </a:r>
          </a:p>
          <a:p>
            <a:pPr algn="ctr"/>
            <a:endParaRPr lang="fr-FR" sz="2800" u="sng" dirty="0">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
            </a:pPr>
            <a:r>
              <a:rPr lang="fr-FR" sz="2800" b="1" dirty="0">
                <a:latin typeface="Times New Roman" panose="02020603050405020304" pitchFamily="18" charset="0"/>
                <a:cs typeface="Times New Roman" panose="02020603050405020304" pitchFamily="18" charset="0"/>
              </a:rPr>
              <a:t>L’employeur</a:t>
            </a:r>
            <a:r>
              <a:rPr lang="fr-FR" sz="2800" dirty="0">
                <a:latin typeface="Times New Roman" panose="02020603050405020304" pitchFamily="18" charset="0"/>
                <a:cs typeface="Times New Roman" panose="02020603050405020304" pitchFamily="18" charset="0"/>
              </a:rPr>
              <a:t> dans le cadre de la gestion stratégique de son capital humain</a:t>
            </a:r>
            <a:r>
              <a:rPr lang="fr-FR" sz="2800" dirty="0" smtClean="0">
                <a:latin typeface="Times New Roman" panose="02020603050405020304" pitchFamily="18" charset="0"/>
                <a:cs typeface="Times New Roman" panose="02020603050405020304" pitchFamily="18" charset="0"/>
              </a:rPr>
              <a:t>.</a:t>
            </a:r>
          </a:p>
          <a:p>
            <a:pPr lvl="0"/>
            <a:endParaRPr lang="fr-FR" sz="2800" dirty="0" smtClean="0">
              <a:latin typeface="Times New Roman" panose="02020603050405020304" pitchFamily="18" charset="0"/>
              <a:cs typeface="Times New Roman" panose="02020603050405020304" pitchFamily="18" charset="0"/>
            </a:endParaRPr>
          </a:p>
          <a:p>
            <a:pPr lvl="0"/>
            <a:endParaRPr lang="fr-FR" sz="2800" dirty="0">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
            </a:pPr>
            <a:r>
              <a:rPr lang="fr-FR" sz="2800" b="1" dirty="0">
                <a:latin typeface="Times New Roman" panose="02020603050405020304" pitchFamily="18" charset="0"/>
                <a:cs typeface="Times New Roman" panose="02020603050405020304" pitchFamily="18" charset="0"/>
              </a:rPr>
              <a:t>Le salarié </a:t>
            </a:r>
            <a:r>
              <a:rPr lang="fr-FR" sz="2800" dirty="0">
                <a:latin typeface="Times New Roman" panose="02020603050405020304" pitchFamily="18" charset="0"/>
                <a:cs typeface="Times New Roman" panose="02020603050405020304" pitchFamily="18" charset="0"/>
              </a:rPr>
              <a:t>dans le cadre d’un projet personnel ou </a:t>
            </a:r>
            <a:r>
              <a:rPr lang="fr-FR" sz="2800" dirty="0" smtClean="0">
                <a:latin typeface="Times New Roman" panose="02020603050405020304" pitchFamily="18" charset="0"/>
                <a:cs typeface="Times New Roman" panose="02020603050405020304" pitchFamily="18" charset="0"/>
              </a:rPr>
              <a:t>professionnel.</a:t>
            </a:r>
          </a:p>
          <a:p>
            <a:pPr marL="257175" indent="-257175">
              <a:buFont typeface="Wingdings" panose="05000000000000000000" pitchFamily="2" charset="2"/>
              <a:buChar char=""/>
            </a:pPr>
            <a:endParaRPr lang="fr-FR" sz="2800" dirty="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286000" y="2459505"/>
            <a:ext cx="4572000" cy="403957"/>
          </a:xfrm>
          <a:prstGeom prst="rect">
            <a:avLst/>
          </a:prstGeom>
        </p:spPr>
        <p:txBody>
          <a:bodyPr>
            <a:spAutoFit/>
          </a:bodyPr>
          <a:lstStyle/>
          <a:p>
            <a:pPr algn="ctr">
              <a:lnSpc>
                <a:spcPct val="150000"/>
              </a:lnSpc>
            </a:pPr>
            <a:endParaRPr lang="fr-FR" sz="135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3048004" cy="1368192"/>
          </a:xfrm>
          <a:prstGeom prst="rect">
            <a:avLst/>
          </a:prstGeom>
        </p:spPr>
      </p:pic>
    </p:spTree>
    <p:extLst>
      <p:ext uri="{BB962C8B-B14F-4D97-AF65-F5344CB8AC3E}">
        <p14:creationId xmlns:p14="http://schemas.microsoft.com/office/powerpoint/2010/main" val="40978265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24744"/>
            <a:ext cx="8424936" cy="5047536"/>
          </a:xfrm>
          <a:prstGeom prst="rect">
            <a:avLst/>
          </a:prstGeom>
          <a:solidFill>
            <a:schemeClr val="accent4">
              <a:lumMod val="20000"/>
              <a:lumOff val="80000"/>
            </a:schemeClr>
          </a:solidFill>
        </p:spPr>
        <p:txBody>
          <a:bodyPr wrap="square">
            <a:spAutoFit/>
          </a:bodyPr>
          <a:lstStyle/>
          <a:p>
            <a:endParaRPr lang="fr-FR" b="1" dirty="0">
              <a:latin typeface="Times New Roman" panose="02020603050405020304" pitchFamily="18" charset="0"/>
              <a:cs typeface="Times New Roman" panose="02020603050405020304" pitchFamily="18" charset="0"/>
            </a:endParaRPr>
          </a:p>
          <a:p>
            <a:r>
              <a:rPr lang="fr-FR" sz="2600" b="1" dirty="0" smtClean="0">
                <a:latin typeface="Times New Roman" panose="02020603050405020304" pitchFamily="18" charset="0"/>
                <a:cs typeface="Times New Roman" panose="02020603050405020304" pitchFamily="18" charset="0"/>
              </a:rPr>
              <a:t>IV_LES </a:t>
            </a:r>
            <a:r>
              <a:rPr lang="fr-FR" sz="2600" b="1" dirty="0">
                <a:latin typeface="Times New Roman" panose="02020603050405020304" pitchFamily="18" charset="0"/>
                <a:cs typeface="Times New Roman" panose="02020603050405020304" pitchFamily="18" charset="0"/>
              </a:rPr>
              <a:t>ENJEUX DU BILAN DE COMPETENCES (1/2)</a:t>
            </a:r>
          </a:p>
          <a:p>
            <a:endParaRPr lang="fr-FR" sz="2800" b="1" u="sng" dirty="0">
              <a:latin typeface="Times New Roman" panose="02020603050405020304" pitchFamily="18" charset="0"/>
              <a:cs typeface="Times New Roman" panose="02020603050405020304" pitchFamily="18" charset="0"/>
            </a:endParaRPr>
          </a:p>
          <a:p>
            <a:pPr lvl="0"/>
            <a:r>
              <a:rPr lang="fr-FR" sz="2800" b="1" u="sng" dirty="0">
                <a:latin typeface="Times New Roman" panose="02020603050405020304" pitchFamily="18" charset="0"/>
                <a:cs typeface="Times New Roman" panose="02020603050405020304" pitchFamily="18" charset="0"/>
              </a:rPr>
              <a:t>Pour le salarié</a:t>
            </a:r>
            <a:r>
              <a:rPr lang="fr-FR" sz="2800" dirty="0">
                <a:latin typeface="Times New Roman" panose="02020603050405020304" pitchFamily="18" charset="0"/>
                <a:cs typeface="Times New Roman" panose="02020603050405020304" pitchFamily="18" charset="0"/>
              </a:rPr>
              <a:t>, l’enjeu est multiple. Le bilan lui permet d’analyser ses compétences personnelles et professionnelles ainsi que ses motivations et, par la suite, de déterminer son niveau d’employabilité. </a:t>
            </a:r>
          </a:p>
          <a:p>
            <a:pPr lvl="0"/>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Cela lui permet de mettre en exergue ses atouts pour un emploi, une formation ou une nouvelle orientation de sa carrière. Le bilan permet aussi d’analyser l’opportunité et la faisabilité d’un projet professionnel</a:t>
            </a:r>
            <a:r>
              <a:rPr lang="fr-FR" sz="2800" dirty="0" smtClean="0">
                <a:latin typeface="Times New Roman" panose="02020603050405020304" pitchFamily="18" charset="0"/>
                <a:cs typeface="Times New Roman" panose="02020603050405020304" pitchFamily="18" charset="0"/>
              </a:rPr>
              <a:t>.</a:t>
            </a:r>
            <a:endParaRPr lang="fr-FR" sz="28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3048004" cy="1124743"/>
          </a:xfrm>
          <a:prstGeom prst="rect">
            <a:avLst/>
          </a:prstGeom>
        </p:spPr>
      </p:pic>
    </p:spTree>
    <p:extLst>
      <p:ext uri="{BB962C8B-B14F-4D97-AF65-F5344CB8AC3E}">
        <p14:creationId xmlns:p14="http://schemas.microsoft.com/office/powerpoint/2010/main" val="448479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24744"/>
            <a:ext cx="8489445" cy="5262979"/>
          </a:xfrm>
          <a:prstGeom prst="rect">
            <a:avLst/>
          </a:prstGeom>
          <a:solidFill>
            <a:schemeClr val="accent4">
              <a:lumMod val="20000"/>
              <a:lumOff val="80000"/>
            </a:schemeClr>
          </a:solidFill>
        </p:spPr>
        <p:txBody>
          <a:bodyPr wrap="square">
            <a:spAutoFit/>
          </a:bodyPr>
          <a:lstStyle/>
          <a:p>
            <a:pPr algn="just"/>
            <a:endParaRPr lang="fr-FR" sz="2800" b="1" dirty="0">
              <a:latin typeface="Times New Roman" panose="02020603050405020304" pitchFamily="18" charset="0"/>
              <a:cs typeface="Times New Roman" panose="02020603050405020304" pitchFamily="18" charset="0"/>
            </a:endParaRPr>
          </a:p>
          <a:p>
            <a:pPr algn="just"/>
            <a:r>
              <a:rPr lang="fr-FR" sz="2800" b="1" dirty="0">
                <a:latin typeface="Times New Roman" panose="02020603050405020304" pitchFamily="18" charset="0"/>
                <a:cs typeface="Times New Roman" panose="02020603050405020304" pitchFamily="18" charset="0"/>
              </a:rPr>
              <a:t>LES ENJEUX DU BILAN DE COMPETENCES</a:t>
            </a:r>
            <a:r>
              <a:rPr lang="fr-FR" sz="2800" b="1" u="sng" dirty="0">
                <a:latin typeface="Times New Roman" panose="02020603050405020304" pitchFamily="18" charset="0"/>
                <a:cs typeface="Times New Roman" panose="02020603050405020304" pitchFamily="18" charset="0"/>
              </a:rPr>
              <a:t> (2/2</a:t>
            </a:r>
            <a:r>
              <a:rPr lang="fr-FR" sz="2800" b="1" u="sng" dirty="0" smtClean="0">
                <a:latin typeface="Times New Roman" panose="02020603050405020304" pitchFamily="18" charset="0"/>
                <a:cs typeface="Times New Roman" panose="02020603050405020304" pitchFamily="18" charset="0"/>
              </a:rPr>
              <a:t>)</a:t>
            </a:r>
          </a:p>
          <a:p>
            <a:pPr algn="just"/>
            <a:endParaRPr lang="fr-FR" sz="2800" b="1" dirty="0">
              <a:latin typeface="Times New Roman" panose="02020603050405020304" pitchFamily="18" charset="0"/>
              <a:cs typeface="Times New Roman" panose="02020603050405020304" pitchFamily="18" charset="0"/>
            </a:endParaRPr>
          </a:p>
          <a:p>
            <a:pPr lvl="0" algn="just"/>
            <a:r>
              <a:rPr lang="fr-FR" sz="2800" b="1" u="sng" dirty="0" smtClean="0">
                <a:latin typeface="Times New Roman" panose="02020603050405020304" pitchFamily="18" charset="0"/>
                <a:cs typeface="Times New Roman" panose="02020603050405020304" pitchFamily="18" charset="0"/>
              </a:rPr>
              <a:t>Pour </a:t>
            </a:r>
            <a:r>
              <a:rPr lang="fr-FR" sz="2800" b="1" u="sng" dirty="0">
                <a:latin typeface="Times New Roman" panose="02020603050405020304" pitchFamily="18" charset="0"/>
                <a:cs typeface="Times New Roman" panose="02020603050405020304" pitchFamily="18" charset="0"/>
              </a:rPr>
              <a:t>l’entreprise</a:t>
            </a:r>
            <a:r>
              <a:rPr lang="fr-FR" sz="2800" dirty="0">
                <a:latin typeface="Times New Roman" panose="02020603050405020304" pitchFamily="18" charset="0"/>
                <a:cs typeface="Times New Roman" panose="02020603050405020304" pitchFamily="18" charset="0"/>
              </a:rPr>
              <a:t>, l’enjeu est triple. </a:t>
            </a:r>
            <a:r>
              <a:rPr lang="fr-FR" sz="2800" dirty="0" smtClean="0">
                <a:latin typeface="Times New Roman" panose="02020603050405020304" pitchFamily="18" charset="0"/>
                <a:cs typeface="Times New Roman" panose="02020603050405020304" pitchFamily="18" charset="0"/>
              </a:rPr>
              <a:t>Elle </a:t>
            </a:r>
            <a:r>
              <a:rPr lang="fr-FR" sz="2800" dirty="0">
                <a:latin typeface="Times New Roman" panose="02020603050405020304" pitchFamily="18" charset="0"/>
                <a:cs typeface="Times New Roman" panose="02020603050405020304" pitchFamily="18" charset="0"/>
              </a:rPr>
              <a:t>doit à la </a:t>
            </a:r>
            <a:r>
              <a:rPr lang="fr-FR" sz="2800" dirty="0" smtClean="0">
                <a:latin typeface="Times New Roman" panose="02020603050405020304" pitchFamily="18" charset="0"/>
                <a:cs typeface="Times New Roman" panose="02020603050405020304" pitchFamily="18" charset="0"/>
              </a:rPr>
              <a:t>fois :</a:t>
            </a:r>
          </a:p>
          <a:p>
            <a:pPr marL="457200" lvl="0" indent="-457200" algn="just">
              <a:buFont typeface="Wingdings" panose="05000000000000000000" pitchFamily="2" charset="2"/>
              <a:buChar char="ü"/>
            </a:pPr>
            <a:endParaRPr lang="fr-FR" sz="2800" dirty="0">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ü"/>
            </a:pP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affiner la GPEC, </a:t>
            </a:r>
            <a:endParaRPr lang="fr-FR" sz="2800" dirty="0" smtClean="0">
              <a:latin typeface="Times New Roman" panose="02020603050405020304" pitchFamily="18" charset="0"/>
              <a:cs typeface="Times New Roman" panose="02020603050405020304" pitchFamily="18" charset="0"/>
            </a:endParaRPr>
          </a:p>
          <a:p>
            <a:pPr lvl="0" algn="just"/>
            <a:endParaRPr lang="fr-FR" sz="2800" dirty="0" smtClean="0">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ü"/>
            </a:pPr>
            <a:r>
              <a:rPr lang="fr-FR" sz="2800" dirty="0" smtClean="0">
                <a:latin typeface="Times New Roman" panose="02020603050405020304" pitchFamily="18" charset="0"/>
                <a:cs typeface="Times New Roman" panose="02020603050405020304" pitchFamily="18" charset="0"/>
              </a:rPr>
              <a:t>renseigner </a:t>
            </a:r>
            <a:r>
              <a:rPr lang="fr-FR" sz="2800" dirty="0">
                <a:latin typeface="Times New Roman" panose="02020603050405020304" pitchFamily="18" charset="0"/>
                <a:cs typeface="Times New Roman" panose="02020603050405020304" pitchFamily="18" charset="0"/>
              </a:rPr>
              <a:t>l’élaboration du plan de </a:t>
            </a:r>
            <a:r>
              <a:rPr lang="fr-FR" sz="2800" dirty="0" smtClean="0">
                <a:latin typeface="Times New Roman" panose="02020603050405020304" pitchFamily="18" charset="0"/>
                <a:cs typeface="Times New Roman" panose="02020603050405020304" pitchFamily="18" charset="0"/>
              </a:rPr>
              <a:t>formation,</a:t>
            </a:r>
          </a:p>
          <a:p>
            <a:pPr lvl="0" algn="just"/>
            <a:r>
              <a:rPr lang="fr-FR" sz="2800" dirty="0" smtClean="0">
                <a:latin typeface="Times New Roman" panose="02020603050405020304" pitchFamily="18" charset="0"/>
                <a:cs typeface="Times New Roman" panose="02020603050405020304" pitchFamily="18" charset="0"/>
              </a:rPr>
              <a:t> </a:t>
            </a:r>
          </a:p>
          <a:p>
            <a:pPr marL="457200" lvl="0" indent="-457200" algn="just">
              <a:buFont typeface="Wingdings" panose="05000000000000000000" pitchFamily="2" charset="2"/>
              <a:buChar char="ü"/>
            </a:pPr>
            <a:r>
              <a:rPr lang="fr-FR" sz="2800" dirty="0" smtClean="0">
                <a:latin typeface="Times New Roman" panose="02020603050405020304" pitchFamily="18" charset="0"/>
                <a:cs typeface="Times New Roman" panose="02020603050405020304" pitchFamily="18" charset="0"/>
              </a:rPr>
              <a:t>faciliter </a:t>
            </a:r>
            <a:r>
              <a:rPr lang="fr-FR" sz="2800" dirty="0">
                <a:latin typeface="Times New Roman" panose="02020603050405020304" pitchFamily="18" charset="0"/>
                <a:cs typeface="Times New Roman" panose="02020603050405020304" pitchFamily="18" charset="0"/>
              </a:rPr>
              <a:t>la gestion des carrières et la mobilité professionnelle de ses travailleurs.</a:t>
            </a:r>
          </a:p>
          <a:p>
            <a:pPr lvl="0" algn="just"/>
            <a:endParaRPr lang="fr-FR" sz="28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3048004" cy="1368192"/>
          </a:xfrm>
          <a:prstGeom prst="rect">
            <a:avLst/>
          </a:prstGeom>
        </p:spPr>
      </p:pic>
    </p:spTree>
    <p:extLst>
      <p:ext uri="{BB962C8B-B14F-4D97-AF65-F5344CB8AC3E}">
        <p14:creationId xmlns:p14="http://schemas.microsoft.com/office/powerpoint/2010/main" val="93262678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780928"/>
            <a:ext cx="8142619" cy="1754326"/>
          </a:xfrm>
          <a:prstGeom prst="rect">
            <a:avLst/>
          </a:prstGeom>
          <a:solidFill>
            <a:schemeClr val="accent4">
              <a:lumMod val="20000"/>
              <a:lumOff val="80000"/>
            </a:schemeClr>
          </a:solidFill>
          <a:ln>
            <a:solidFill>
              <a:srgbClr val="0070C0"/>
            </a:solidFill>
          </a:ln>
        </p:spPr>
        <p:txBody>
          <a:bodyPr wrap="square">
            <a:spAutoFit/>
          </a:bodyPr>
          <a:lstStyle/>
          <a:p>
            <a:r>
              <a:rPr lang="fr-FR" b="1" dirty="0">
                <a:solidFill>
                  <a:schemeClr val="bg1"/>
                </a:solidFill>
              </a:rPr>
              <a:t>                  </a:t>
            </a:r>
          </a:p>
          <a:p>
            <a:pPr algn="ctr"/>
            <a:r>
              <a:rPr lang="fr-FR" b="1" dirty="0"/>
              <a:t>       </a:t>
            </a:r>
            <a:r>
              <a:rPr lang="fr-FR" sz="3600" b="1" smtClean="0"/>
              <a:t>V_</a:t>
            </a:r>
            <a:r>
              <a:rPr lang="fr-FR" sz="3600" b="1" smtClean="0">
                <a:latin typeface="Times New Roman" panose="02020603050405020304" pitchFamily="18" charset="0"/>
                <a:cs typeface="Times New Roman" panose="02020603050405020304" pitchFamily="18" charset="0"/>
              </a:rPr>
              <a:t>LES </a:t>
            </a:r>
            <a:r>
              <a:rPr lang="fr-FR" sz="3600" b="1" smtClean="0">
                <a:latin typeface="Times New Roman" panose="02020603050405020304" pitchFamily="18" charset="0"/>
                <a:cs typeface="Times New Roman" panose="02020603050405020304" pitchFamily="18" charset="0"/>
              </a:rPr>
              <a:t>DIFFERENTS </a:t>
            </a:r>
            <a:r>
              <a:rPr lang="fr-FR" sz="3600" b="1" dirty="0" smtClean="0">
                <a:latin typeface="Times New Roman" panose="02020603050405020304" pitchFamily="18" charset="0"/>
                <a:cs typeface="Times New Roman" panose="02020603050405020304" pitchFamily="18" charset="0"/>
              </a:rPr>
              <a:t>TESTS</a:t>
            </a:r>
            <a:endParaRPr lang="fr-FR" sz="3600" b="1" dirty="0">
              <a:latin typeface="Times New Roman" panose="02020603050405020304" pitchFamily="18" charset="0"/>
              <a:cs typeface="Times New Roman" panose="02020603050405020304" pitchFamily="18" charset="0"/>
            </a:endParaRPr>
          </a:p>
          <a:p>
            <a:pPr algn="ctr"/>
            <a:r>
              <a:rPr lang="fr-FR" sz="3600" b="1" dirty="0">
                <a:latin typeface="Times New Roman" panose="02020603050405020304" pitchFamily="18" charset="0"/>
                <a:cs typeface="Times New Roman" panose="02020603050405020304" pitchFamily="18" charset="0"/>
              </a:rPr>
              <a:t>DU BILAN DE COMPETENCES</a:t>
            </a:r>
          </a:p>
          <a:p>
            <a:pPr algn="ctr"/>
            <a:endParaRPr lang="fr-FR" b="1" u="sng" dirty="0"/>
          </a:p>
        </p:txBody>
      </p:sp>
      <p:pic>
        <p:nvPicPr>
          <p:cNvPr id="3" name="Picture 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851" y="0"/>
            <a:ext cx="3419021" cy="1124744"/>
          </a:xfrm>
          <a:prstGeom prst="rect">
            <a:avLst/>
          </a:prstGeom>
          <a:noFill/>
          <a:ln w="9525">
            <a:noFill/>
            <a:miter lim="800000"/>
            <a:headEnd/>
            <a:tailEnd/>
          </a:ln>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3048004" cy="1368192"/>
          </a:xfrm>
          <a:prstGeom prst="rect">
            <a:avLst/>
          </a:prstGeom>
        </p:spPr>
      </p:pic>
    </p:spTree>
    <p:extLst>
      <p:ext uri="{BB962C8B-B14F-4D97-AF65-F5344CB8AC3E}">
        <p14:creationId xmlns:p14="http://schemas.microsoft.com/office/powerpoint/2010/main" val="1484485498"/>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1520</TotalTime>
  <Words>447</Words>
  <Application>Microsoft Office PowerPoint</Application>
  <PresentationFormat>Affichage à l'écran (4:3)</PresentationFormat>
  <Paragraphs>96</Paragraphs>
  <Slides>16</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Calibri</vt:lpstr>
      <vt:lpstr>Constantia</vt:lpstr>
      <vt:lpstr>Times New Roman</vt:lpstr>
      <vt:lpstr>Wingdings</vt:lpstr>
      <vt:lpstr>Wingdings 2</vt: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TOPIC:MOTIVATION</dc:title>
  <dc:creator>USER</dc:creator>
  <cp:lastModifiedBy>HP</cp:lastModifiedBy>
  <cp:revision>167</cp:revision>
  <dcterms:created xsi:type="dcterms:W3CDTF">2016-04-17T11:25:58Z</dcterms:created>
  <dcterms:modified xsi:type="dcterms:W3CDTF">2019-07-23T12:05:26Z</dcterms:modified>
</cp:coreProperties>
</file>